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3" r:id="rId2"/>
    <p:sldId id="266" r:id="rId3"/>
    <p:sldId id="267" r:id="rId4"/>
  </p:sldIdLst>
  <p:sldSz cx="30275213" cy="42803763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708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363806" algn="l" rtl="0" eaLnBrk="0" fontAlgn="base" hangingPunct="0">
      <a:spcBef>
        <a:spcPct val="0"/>
      </a:spcBef>
      <a:spcAft>
        <a:spcPct val="0"/>
      </a:spcAft>
      <a:defRPr sz="708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727612" algn="l" rtl="0" eaLnBrk="0" fontAlgn="base" hangingPunct="0">
      <a:spcBef>
        <a:spcPct val="0"/>
      </a:spcBef>
      <a:spcAft>
        <a:spcPct val="0"/>
      </a:spcAft>
      <a:defRPr sz="708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091418" algn="l" rtl="0" eaLnBrk="0" fontAlgn="base" hangingPunct="0">
      <a:spcBef>
        <a:spcPct val="0"/>
      </a:spcBef>
      <a:spcAft>
        <a:spcPct val="0"/>
      </a:spcAft>
      <a:defRPr sz="708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455225" algn="l" rtl="0" eaLnBrk="0" fontAlgn="base" hangingPunct="0">
      <a:spcBef>
        <a:spcPct val="0"/>
      </a:spcBef>
      <a:spcAft>
        <a:spcPct val="0"/>
      </a:spcAft>
      <a:defRPr sz="708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1819031" algn="l" defTabSz="727612" rtl="0" eaLnBrk="1" latinLnBrk="0" hangingPunct="1">
      <a:defRPr sz="708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182836" algn="l" defTabSz="727612" rtl="0" eaLnBrk="1" latinLnBrk="0" hangingPunct="1">
      <a:defRPr sz="708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2546643" algn="l" defTabSz="727612" rtl="0" eaLnBrk="1" latinLnBrk="0" hangingPunct="1">
      <a:defRPr sz="708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2910448" algn="l" defTabSz="727612" rtl="0" eaLnBrk="1" latinLnBrk="0" hangingPunct="1">
      <a:defRPr sz="708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53" userDrawn="1">
          <p15:clr>
            <a:srgbClr val="A4A3A4"/>
          </p15:clr>
        </p15:guide>
        <p15:guide id="2" pos="187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151"/>
    <a:srgbClr val="023C7B"/>
    <a:srgbClr val="023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EF0216-AD0D-49D4-9A3E-CE290181B918}" v="26" dt="2026-10-16T06:27:11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31"/>
    <p:restoredTop sz="95073"/>
  </p:normalViewPr>
  <p:slideViewPr>
    <p:cSldViewPr>
      <p:cViewPr varScale="1">
        <p:scale>
          <a:sx n="17" d="100"/>
          <a:sy n="17" d="100"/>
        </p:scale>
        <p:origin x="2808" y="60"/>
      </p:cViewPr>
      <p:guideLst>
        <p:guide orient="horz" pos="5753"/>
        <p:guide pos="187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garita Habib" userId="2c3161f5-3634-43c8-b9f3-7bff6258548b" providerId="ADAL" clId="{FB18E355-3D80-4077-86DC-A3DAB9A6DB21}"/>
    <pc:docChg chg="undo custSel addSld delSld modSld sldOrd">
      <pc:chgData name="Margarita Habib" userId="2c3161f5-3634-43c8-b9f3-7bff6258548b" providerId="ADAL" clId="{FB18E355-3D80-4077-86DC-A3DAB9A6DB21}" dt="2026-10-16T06:27:11.145" v="625" actId="478"/>
      <pc:docMkLst>
        <pc:docMk/>
      </pc:docMkLst>
      <pc:sldChg chg="addSp delSp modSp del mod ord">
        <pc:chgData name="Margarita Habib" userId="2c3161f5-3634-43c8-b9f3-7bff6258548b" providerId="ADAL" clId="{FB18E355-3D80-4077-86DC-A3DAB9A6DB21}" dt="2026-10-16T06:24:02.029" v="594" actId="47"/>
        <pc:sldMkLst>
          <pc:docMk/>
          <pc:sldMk cId="2109188158" sldId="262"/>
        </pc:sldMkLst>
        <pc:spChg chg="mod">
          <ac:chgData name="Margarita Habib" userId="2c3161f5-3634-43c8-b9f3-7bff6258548b" providerId="ADAL" clId="{FB18E355-3D80-4077-86DC-A3DAB9A6DB21}" dt="2026-10-12T15:10:49.500" v="340" actId="1582"/>
          <ac:spMkLst>
            <pc:docMk/>
            <pc:sldMk cId="2109188158" sldId="262"/>
            <ac:spMk id="2" creationId="{B5B780DF-5B7D-7D08-2449-ADC416310E48}"/>
          </ac:spMkLst>
        </pc:spChg>
        <pc:spChg chg="mod">
          <ac:chgData name="Margarita Habib" userId="2c3161f5-3634-43c8-b9f3-7bff6258548b" providerId="ADAL" clId="{FB18E355-3D80-4077-86DC-A3DAB9A6DB21}" dt="2026-10-12T15:11:05.194" v="342" actId="1582"/>
          <ac:spMkLst>
            <pc:docMk/>
            <pc:sldMk cId="2109188158" sldId="262"/>
            <ac:spMk id="3" creationId="{4A36E296-A162-28A6-C027-646B6864BEBD}"/>
          </ac:spMkLst>
        </pc:spChg>
        <pc:spChg chg="add del mod">
          <ac:chgData name="Margarita Habib" userId="2c3161f5-3634-43c8-b9f3-7bff6258548b" providerId="ADAL" clId="{FB18E355-3D80-4077-86DC-A3DAB9A6DB21}" dt="2026-10-16T06:23:00.979" v="581" actId="21"/>
          <ac:spMkLst>
            <pc:docMk/>
            <pc:sldMk cId="2109188158" sldId="262"/>
            <ac:spMk id="6" creationId="{E49D503B-ED07-5D8A-8668-3CD1C3B1DCFC}"/>
          </ac:spMkLst>
        </pc:spChg>
        <pc:spChg chg="add mod">
          <ac:chgData name="Margarita Habib" userId="2c3161f5-3634-43c8-b9f3-7bff6258548b" providerId="ADAL" clId="{FB18E355-3D80-4077-86DC-A3DAB9A6DB21}" dt="2026-10-12T15:10:03.603" v="329" actId="1076"/>
          <ac:spMkLst>
            <pc:docMk/>
            <pc:sldMk cId="2109188158" sldId="262"/>
            <ac:spMk id="10" creationId="{DFE2337D-1846-E36C-CDB7-DC93B8AA842D}"/>
          </ac:spMkLst>
        </pc:spChg>
        <pc:spChg chg="mod">
          <ac:chgData name="Margarita Habib" userId="2c3161f5-3634-43c8-b9f3-7bff6258548b" providerId="ADAL" clId="{FB18E355-3D80-4077-86DC-A3DAB9A6DB21}" dt="2026-10-12T15:18:12.660" v="393" actId="12788"/>
          <ac:spMkLst>
            <pc:docMk/>
            <pc:sldMk cId="2109188158" sldId="262"/>
            <ac:spMk id="11" creationId="{C6DF7C37-CEA6-8494-53F6-8FF9FF817384}"/>
          </ac:spMkLst>
        </pc:spChg>
        <pc:spChg chg="mod">
          <ac:chgData name="Margarita Habib" userId="2c3161f5-3634-43c8-b9f3-7bff6258548b" providerId="ADAL" clId="{FB18E355-3D80-4077-86DC-A3DAB9A6DB21}" dt="2026-10-12T15:10:03.603" v="329" actId="1076"/>
          <ac:spMkLst>
            <pc:docMk/>
            <pc:sldMk cId="2109188158" sldId="262"/>
            <ac:spMk id="12" creationId="{C18929C5-5A07-2E30-F29E-04F45E4CB2E8}"/>
          </ac:spMkLst>
        </pc:spChg>
        <pc:spChg chg="mod">
          <ac:chgData name="Margarita Habib" userId="2c3161f5-3634-43c8-b9f3-7bff6258548b" providerId="ADAL" clId="{FB18E355-3D80-4077-86DC-A3DAB9A6DB21}" dt="2026-10-12T15:18:12.660" v="393" actId="12788"/>
          <ac:spMkLst>
            <pc:docMk/>
            <pc:sldMk cId="2109188158" sldId="262"/>
            <ac:spMk id="13" creationId="{FA3F7A3D-6395-0329-B00B-FB179E968320}"/>
          </ac:spMkLst>
        </pc:spChg>
        <pc:spChg chg="mod">
          <ac:chgData name="Margarita Habib" userId="2c3161f5-3634-43c8-b9f3-7bff6258548b" providerId="ADAL" clId="{FB18E355-3D80-4077-86DC-A3DAB9A6DB21}" dt="2026-10-12T15:11:05.194" v="342" actId="1582"/>
          <ac:spMkLst>
            <pc:docMk/>
            <pc:sldMk cId="2109188158" sldId="262"/>
            <ac:spMk id="14" creationId="{30ACF37B-15A4-C349-6E00-C91E0E7013CA}"/>
          </ac:spMkLst>
        </pc:spChg>
        <pc:spChg chg="mod">
          <ac:chgData name="Margarita Habib" userId="2c3161f5-3634-43c8-b9f3-7bff6258548b" providerId="ADAL" clId="{FB18E355-3D80-4077-86DC-A3DAB9A6DB21}" dt="2026-10-12T15:18:12.660" v="393" actId="12788"/>
          <ac:spMkLst>
            <pc:docMk/>
            <pc:sldMk cId="2109188158" sldId="262"/>
            <ac:spMk id="15" creationId="{4809B01A-0078-1DBF-53E2-459117AE839A}"/>
          </ac:spMkLst>
        </pc:spChg>
        <pc:spChg chg="mod">
          <ac:chgData name="Margarita Habib" userId="2c3161f5-3634-43c8-b9f3-7bff6258548b" providerId="ADAL" clId="{FB18E355-3D80-4077-86DC-A3DAB9A6DB21}" dt="2026-10-12T15:10:26.666" v="338" actId="1035"/>
          <ac:spMkLst>
            <pc:docMk/>
            <pc:sldMk cId="2109188158" sldId="262"/>
            <ac:spMk id="16" creationId="{6369BF8D-C4B2-74A2-561F-5BE3A1E9E09B}"/>
          </ac:spMkLst>
        </pc:spChg>
        <pc:spChg chg="mod">
          <ac:chgData name="Margarita Habib" userId="2c3161f5-3634-43c8-b9f3-7bff6258548b" providerId="ADAL" clId="{FB18E355-3D80-4077-86DC-A3DAB9A6DB21}" dt="2026-10-12T15:11:05.194" v="342" actId="1582"/>
          <ac:spMkLst>
            <pc:docMk/>
            <pc:sldMk cId="2109188158" sldId="262"/>
            <ac:spMk id="17" creationId="{AE513E34-FE21-58D6-3886-D025BD98478A}"/>
          </ac:spMkLst>
        </pc:spChg>
        <pc:spChg chg="mod">
          <ac:chgData name="Margarita Habib" userId="2c3161f5-3634-43c8-b9f3-7bff6258548b" providerId="ADAL" clId="{FB18E355-3D80-4077-86DC-A3DAB9A6DB21}" dt="2026-10-12T15:10:26.666" v="338" actId="1035"/>
          <ac:spMkLst>
            <pc:docMk/>
            <pc:sldMk cId="2109188158" sldId="262"/>
            <ac:spMk id="18" creationId="{40909804-B03D-E20B-2C3D-9DD6D839CA18}"/>
          </ac:spMkLst>
        </pc:spChg>
        <pc:spChg chg="mod">
          <ac:chgData name="Margarita Habib" userId="2c3161f5-3634-43c8-b9f3-7bff6258548b" providerId="ADAL" clId="{FB18E355-3D80-4077-86DC-A3DAB9A6DB21}" dt="2026-10-12T15:11:05.194" v="342" actId="1582"/>
          <ac:spMkLst>
            <pc:docMk/>
            <pc:sldMk cId="2109188158" sldId="262"/>
            <ac:spMk id="19" creationId="{E088E2F6-F9B1-E2AD-CE72-9C855D9A575E}"/>
          </ac:spMkLst>
        </pc:spChg>
        <pc:spChg chg="mod">
          <ac:chgData name="Margarita Habib" userId="2c3161f5-3634-43c8-b9f3-7bff6258548b" providerId="ADAL" clId="{FB18E355-3D80-4077-86DC-A3DAB9A6DB21}" dt="2026-10-12T15:11:05.194" v="342" actId="1582"/>
          <ac:spMkLst>
            <pc:docMk/>
            <pc:sldMk cId="2109188158" sldId="262"/>
            <ac:spMk id="21" creationId="{5AB851AC-563A-02DC-B561-AB41F8D74A38}"/>
          </ac:spMkLst>
        </pc:spChg>
        <pc:spChg chg="mod">
          <ac:chgData name="Margarita Habib" userId="2c3161f5-3634-43c8-b9f3-7bff6258548b" providerId="ADAL" clId="{FB18E355-3D80-4077-86DC-A3DAB9A6DB21}" dt="2026-10-12T15:11:05.194" v="342" actId="1582"/>
          <ac:spMkLst>
            <pc:docMk/>
            <pc:sldMk cId="2109188158" sldId="262"/>
            <ac:spMk id="22" creationId="{95CC23C6-4DDC-618E-DAFB-13EFF021FB5D}"/>
          </ac:spMkLst>
        </pc:spChg>
        <pc:spChg chg="mod">
          <ac:chgData name="Margarita Habib" userId="2c3161f5-3634-43c8-b9f3-7bff6258548b" providerId="ADAL" clId="{FB18E355-3D80-4077-86DC-A3DAB9A6DB21}" dt="2026-10-12T15:11:05.194" v="342" actId="1582"/>
          <ac:spMkLst>
            <pc:docMk/>
            <pc:sldMk cId="2109188158" sldId="262"/>
            <ac:spMk id="24" creationId="{4C550B85-5AB3-8B66-1657-2ECC29E8C0B4}"/>
          </ac:spMkLst>
        </pc:spChg>
        <pc:spChg chg="mod">
          <ac:chgData name="Margarita Habib" userId="2c3161f5-3634-43c8-b9f3-7bff6258548b" providerId="ADAL" clId="{FB18E355-3D80-4077-86DC-A3DAB9A6DB21}" dt="2026-10-12T15:10:03.603" v="329" actId="1076"/>
          <ac:spMkLst>
            <pc:docMk/>
            <pc:sldMk cId="2109188158" sldId="262"/>
            <ac:spMk id="28" creationId="{7C180744-C6D5-26F8-25AD-11F024BC8A55}"/>
          </ac:spMkLst>
        </pc:spChg>
        <pc:spChg chg="mod">
          <ac:chgData name="Margarita Habib" userId="2c3161f5-3634-43c8-b9f3-7bff6258548b" providerId="ADAL" clId="{FB18E355-3D80-4077-86DC-A3DAB9A6DB21}" dt="2026-10-12T15:10:11.965" v="332" actId="1076"/>
          <ac:spMkLst>
            <pc:docMk/>
            <pc:sldMk cId="2109188158" sldId="262"/>
            <ac:spMk id="38" creationId="{19466CB8-5BC4-20ED-C48B-3D918713B248}"/>
          </ac:spMkLst>
        </pc:spChg>
        <pc:spChg chg="mod">
          <ac:chgData name="Margarita Habib" userId="2c3161f5-3634-43c8-b9f3-7bff6258548b" providerId="ADAL" clId="{FB18E355-3D80-4077-86DC-A3DAB9A6DB21}" dt="2026-10-12T15:10:03.603" v="329" actId="1076"/>
          <ac:spMkLst>
            <pc:docMk/>
            <pc:sldMk cId="2109188158" sldId="262"/>
            <ac:spMk id="39" creationId="{DC4E734A-302B-0597-7093-0CB761279029}"/>
          </ac:spMkLst>
        </pc:spChg>
        <pc:picChg chg="add ord">
          <ac:chgData name="Margarita Habib" userId="2c3161f5-3634-43c8-b9f3-7bff6258548b" providerId="ADAL" clId="{FB18E355-3D80-4077-86DC-A3DAB9A6DB21}" dt="2026-10-12T14:59:36.591" v="158" actId="167"/>
          <ac:picMkLst>
            <pc:docMk/>
            <pc:sldMk cId="2109188158" sldId="262"/>
            <ac:picMk id="9" creationId="{1BB1F330-154C-2C52-3E8A-35FF8E339248}"/>
          </ac:picMkLst>
        </pc:picChg>
      </pc:sldChg>
      <pc:sldChg chg="addSp delSp modSp add mod ord">
        <pc:chgData name="Margarita Habib" userId="2c3161f5-3634-43c8-b9f3-7bff6258548b" providerId="ADAL" clId="{FB18E355-3D80-4077-86DC-A3DAB9A6DB21}" dt="2026-10-16T06:21:05.181" v="569" actId="478"/>
        <pc:sldMkLst>
          <pc:docMk/>
          <pc:sldMk cId="25926240" sldId="263"/>
        </pc:sldMkLst>
        <pc:spChg chg="mod">
          <ac:chgData name="Margarita Habib" userId="2c3161f5-3634-43c8-b9f3-7bff6258548b" providerId="ADAL" clId="{FB18E355-3D80-4077-86DC-A3DAB9A6DB21}" dt="2026-10-16T06:19:10.942" v="543" actId="12788"/>
          <ac:spMkLst>
            <pc:docMk/>
            <pc:sldMk cId="25926240" sldId="263"/>
            <ac:spMk id="2" creationId="{43D20817-0E31-C411-01A8-B632B1D5F4C0}"/>
          </ac:spMkLst>
        </pc:spChg>
        <pc:spChg chg="mod">
          <ac:chgData name="Margarita Habib" userId="2c3161f5-3634-43c8-b9f3-7bff6258548b" providerId="ADAL" clId="{FB18E355-3D80-4077-86DC-A3DAB9A6DB21}" dt="2026-10-16T06:17:34.614" v="526" actId="14100"/>
          <ac:spMkLst>
            <pc:docMk/>
            <pc:sldMk cId="25926240" sldId="263"/>
            <ac:spMk id="3" creationId="{B0866E2E-F6AA-98C8-89D0-91B87F72A565}"/>
          </ac:spMkLst>
        </pc:spChg>
        <pc:spChg chg="add del mod">
          <ac:chgData name="Margarita Habib" userId="2c3161f5-3634-43c8-b9f3-7bff6258548b" providerId="ADAL" clId="{FB18E355-3D80-4077-86DC-A3DAB9A6DB21}" dt="2026-10-16T06:18:37.348" v="538" actId="21"/>
          <ac:spMkLst>
            <pc:docMk/>
            <pc:sldMk cId="25926240" sldId="263"/>
            <ac:spMk id="6" creationId="{4154F7BA-DE22-5215-0045-3C0C67556CD2}"/>
          </ac:spMkLst>
        </pc:spChg>
        <pc:spChg chg="add mod">
          <ac:chgData name="Margarita Habib" userId="2c3161f5-3634-43c8-b9f3-7bff6258548b" providerId="ADAL" clId="{FB18E355-3D80-4077-86DC-A3DAB9A6DB21}" dt="2026-10-16T06:19:41.794" v="548" actId="571"/>
          <ac:spMkLst>
            <pc:docMk/>
            <pc:sldMk cId="25926240" sldId="263"/>
            <ac:spMk id="10" creationId="{75B1C5A8-83F0-5368-4E45-C5E230107A43}"/>
          </ac:spMkLst>
        </pc:spChg>
        <pc:spChg chg="mod">
          <ac:chgData name="Margarita Habib" userId="2c3161f5-3634-43c8-b9f3-7bff6258548b" providerId="ADAL" clId="{FB18E355-3D80-4077-86DC-A3DAB9A6DB21}" dt="2026-10-12T15:18:20.582" v="395" actId="12788"/>
          <ac:spMkLst>
            <pc:docMk/>
            <pc:sldMk cId="25926240" sldId="263"/>
            <ac:spMk id="11" creationId="{E8D6A9D3-8142-0FF7-D1DE-9B452ED7E0A2}"/>
          </ac:spMkLst>
        </pc:spChg>
        <pc:spChg chg="mod topLvl">
          <ac:chgData name="Margarita Habib" userId="2c3161f5-3634-43c8-b9f3-7bff6258548b" providerId="ADAL" clId="{FB18E355-3D80-4077-86DC-A3DAB9A6DB21}" dt="2026-10-16T06:20:05.189" v="552" actId="552"/>
          <ac:spMkLst>
            <pc:docMk/>
            <pc:sldMk cId="25926240" sldId="263"/>
            <ac:spMk id="12" creationId="{3E767389-4DA8-A880-F327-DB9D1F297526}"/>
          </ac:spMkLst>
        </pc:spChg>
        <pc:spChg chg="mod">
          <ac:chgData name="Margarita Habib" userId="2c3161f5-3634-43c8-b9f3-7bff6258548b" providerId="ADAL" clId="{FB18E355-3D80-4077-86DC-A3DAB9A6DB21}" dt="2026-10-12T15:18:20.582" v="395" actId="12788"/>
          <ac:spMkLst>
            <pc:docMk/>
            <pc:sldMk cId="25926240" sldId="263"/>
            <ac:spMk id="13" creationId="{C6237BF4-F19E-2C8D-2A79-3B54C6AD0826}"/>
          </ac:spMkLst>
        </pc:spChg>
        <pc:spChg chg="mod">
          <ac:chgData name="Margarita Habib" userId="2c3161f5-3634-43c8-b9f3-7bff6258548b" providerId="ADAL" clId="{FB18E355-3D80-4077-86DC-A3DAB9A6DB21}" dt="2026-10-16T06:19:44.997" v="549" actId="1076"/>
          <ac:spMkLst>
            <pc:docMk/>
            <pc:sldMk cId="25926240" sldId="263"/>
            <ac:spMk id="14" creationId="{EB3CB9EA-BE8C-BAA7-0F58-36237310747D}"/>
          </ac:spMkLst>
        </pc:spChg>
        <pc:spChg chg="mod">
          <ac:chgData name="Margarita Habib" userId="2c3161f5-3634-43c8-b9f3-7bff6258548b" providerId="ADAL" clId="{FB18E355-3D80-4077-86DC-A3DAB9A6DB21}" dt="2026-10-12T15:18:20.582" v="395" actId="12788"/>
          <ac:spMkLst>
            <pc:docMk/>
            <pc:sldMk cId="25926240" sldId="263"/>
            <ac:spMk id="15" creationId="{72EC7C88-3404-F583-C0AB-81D5C814B9A7}"/>
          </ac:spMkLst>
        </pc:spChg>
        <pc:spChg chg="mod">
          <ac:chgData name="Margarita Habib" userId="2c3161f5-3634-43c8-b9f3-7bff6258548b" providerId="ADAL" clId="{FB18E355-3D80-4077-86DC-A3DAB9A6DB21}" dt="2026-10-16T06:20:05.189" v="552" actId="552"/>
          <ac:spMkLst>
            <pc:docMk/>
            <pc:sldMk cId="25926240" sldId="263"/>
            <ac:spMk id="16" creationId="{64186833-02B5-DF9A-78D9-555F84D08184}"/>
          </ac:spMkLst>
        </pc:spChg>
        <pc:spChg chg="mod">
          <ac:chgData name="Margarita Habib" userId="2c3161f5-3634-43c8-b9f3-7bff6258548b" providerId="ADAL" clId="{FB18E355-3D80-4077-86DC-A3DAB9A6DB21}" dt="2026-10-16T06:19:04.257" v="542" actId="12788"/>
          <ac:spMkLst>
            <pc:docMk/>
            <pc:sldMk cId="25926240" sldId="263"/>
            <ac:spMk id="17" creationId="{3A53ADE9-6461-3621-1E1C-63D51BB01A36}"/>
          </ac:spMkLst>
        </pc:spChg>
        <pc:spChg chg="mod">
          <ac:chgData name="Margarita Habib" userId="2c3161f5-3634-43c8-b9f3-7bff6258548b" providerId="ADAL" clId="{FB18E355-3D80-4077-86DC-A3DAB9A6DB21}" dt="2026-10-16T06:20:22.688" v="563" actId="1038"/>
          <ac:spMkLst>
            <pc:docMk/>
            <pc:sldMk cId="25926240" sldId="263"/>
            <ac:spMk id="18" creationId="{C81C2A6A-89F0-F275-EE9B-6B70431E1B99}"/>
          </ac:spMkLst>
        </pc:spChg>
        <pc:spChg chg="mod topLvl">
          <ac:chgData name="Margarita Habib" userId="2c3161f5-3634-43c8-b9f3-7bff6258548b" providerId="ADAL" clId="{FB18E355-3D80-4077-86DC-A3DAB9A6DB21}" dt="2026-10-16T06:20:55.740" v="567" actId="1076"/>
          <ac:spMkLst>
            <pc:docMk/>
            <pc:sldMk cId="25926240" sldId="263"/>
            <ac:spMk id="19" creationId="{82406AFA-DF79-3108-4CAC-15C6ECD3720F}"/>
          </ac:spMkLst>
        </pc:spChg>
        <pc:spChg chg="add del mod">
          <ac:chgData name="Margarita Habib" userId="2c3161f5-3634-43c8-b9f3-7bff6258548b" providerId="ADAL" clId="{FB18E355-3D80-4077-86DC-A3DAB9A6DB21}" dt="2026-10-16T06:21:05.181" v="569" actId="478"/>
          <ac:spMkLst>
            <pc:docMk/>
            <pc:sldMk cId="25926240" sldId="263"/>
            <ac:spMk id="20" creationId="{0AAD13A1-5B9E-EB9F-533B-19F6834510A6}"/>
          </ac:spMkLst>
        </pc:spChg>
        <pc:spChg chg="mod topLvl">
          <ac:chgData name="Margarita Habib" userId="2c3161f5-3634-43c8-b9f3-7bff6258548b" providerId="ADAL" clId="{FB18E355-3D80-4077-86DC-A3DAB9A6DB21}" dt="2026-10-16T06:19:56.228" v="551" actId="552"/>
          <ac:spMkLst>
            <pc:docMk/>
            <pc:sldMk cId="25926240" sldId="263"/>
            <ac:spMk id="22" creationId="{02DDB0BA-A926-5233-3BCE-1803C33DCDF0}"/>
          </ac:spMkLst>
        </pc:spChg>
        <pc:spChg chg="mod">
          <ac:chgData name="Margarita Habib" userId="2c3161f5-3634-43c8-b9f3-7bff6258548b" providerId="ADAL" clId="{FB18E355-3D80-4077-86DC-A3DAB9A6DB21}" dt="2026-10-16T06:19:56.228" v="551" actId="552"/>
          <ac:spMkLst>
            <pc:docMk/>
            <pc:sldMk cId="25926240" sldId="263"/>
            <ac:spMk id="24" creationId="{3A27824F-CA0A-988C-90BE-AE4574235E70}"/>
          </ac:spMkLst>
        </pc:spChg>
        <pc:spChg chg="mod">
          <ac:chgData name="Margarita Habib" userId="2c3161f5-3634-43c8-b9f3-7bff6258548b" providerId="ADAL" clId="{FB18E355-3D80-4077-86DC-A3DAB9A6DB21}" dt="2026-10-16T06:20:05.189" v="552" actId="552"/>
          <ac:spMkLst>
            <pc:docMk/>
            <pc:sldMk cId="25926240" sldId="263"/>
            <ac:spMk id="28" creationId="{33BA693A-B18E-C34A-8AEF-FDAAD9DD7FEB}"/>
          </ac:spMkLst>
        </pc:spChg>
        <pc:spChg chg="mod topLvl">
          <ac:chgData name="Margarita Habib" userId="2c3161f5-3634-43c8-b9f3-7bff6258548b" providerId="ADAL" clId="{FB18E355-3D80-4077-86DC-A3DAB9A6DB21}" dt="2026-10-16T06:20:55.740" v="567" actId="1076"/>
          <ac:spMkLst>
            <pc:docMk/>
            <pc:sldMk cId="25926240" sldId="263"/>
            <ac:spMk id="38" creationId="{A3467965-9AB8-56C8-47F5-A644E2200D39}"/>
          </ac:spMkLst>
        </pc:spChg>
        <pc:spChg chg="mod topLvl">
          <ac:chgData name="Margarita Habib" userId="2c3161f5-3634-43c8-b9f3-7bff6258548b" providerId="ADAL" clId="{FB18E355-3D80-4077-86DC-A3DAB9A6DB21}" dt="2026-10-16T06:20:19.216" v="561" actId="1038"/>
          <ac:spMkLst>
            <pc:docMk/>
            <pc:sldMk cId="25926240" sldId="263"/>
            <ac:spMk id="39" creationId="{89429074-69A5-72C2-1B26-A5AAC26DD0EB}"/>
          </ac:spMkLst>
        </pc:spChg>
        <pc:grpChg chg="add del mod">
          <ac:chgData name="Margarita Habib" userId="2c3161f5-3634-43c8-b9f3-7bff6258548b" providerId="ADAL" clId="{FB18E355-3D80-4077-86DC-A3DAB9A6DB21}" dt="2026-10-16T06:19:36.533" v="546" actId="165"/>
          <ac:grpSpMkLst>
            <pc:docMk/>
            <pc:sldMk cId="25926240" sldId="263"/>
            <ac:grpSpMk id="8" creationId="{91FAD195-1936-59CA-4B2B-7D37A4E64660}"/>
          </ac:grpSpMkLst>
        </pc:grpChg>
      </pc:sldChg>
      <pc:sldChg chg="addSp modSp add del mod">
        <pc:chgData name="Margarita Habib" userId="2c3161f5-3634-43c8-b9f3-7bff6258548b" providerId="ADAL" clId="{FB18E355-3D80-4077-86DC-A3DAB9A6DB21}" dt="2026-10-16T06:26:35.972" v="620" actId="47"/>
        <pc:sldMkLst>
          <pc:docMk/>
          <pc:sldMk cId="3813731836" sldId="265"/>
        </pc:sldMkLst>
        <pc:spChg chg="mod">
          <ac:chgData name="Margarita Habib" userId="2c3161f5-3634-43c8-b9f3-7bff6258548b" providerId="ADAL" clId="{FB18E355-3D80-4077-86DC-A3DAB9A6DB21}" dt="2026-10-12T15:15:01.803" v="370" actId="14100"/>
          <ac:spMkLst>
            <pc:docMk/>
            <pc:sldMk cId="3813731836" sldId="265"/>
            <ac:spMk id="3" creationId="{651CC9A9-1A05-5AD9-02F8-13B1F9BFCDEA}"/>
          </ac:spMkLst>
        </pc:spChg>
        <pc:spChg chg="mod">
          <ac:chgData name="Margarita Habib" userId="2c3161f5-3634-43c8-b9f3-7bff6258548b" providerId="ADAL" clId="{FB18E355-3D80-4077-86DC-A3DAB9A6DB21}" dt="2026-10-12T15:18:30.302" v="397" actId="12788"/>
          <ac:spMkLst>
            <pc:docMk/>
            <pc:sldMk cId="3813731836" sldId="265"/>
            <ac:spMk id="11" creationId="{59F9C603-E5D4-E893-B1B4-E358249FADEF}"/>
          </ac:spMkLst>
        </pc:spChg>
        <pc:spChg chg="mod">
          <ac:chgData name="Margarita Habib" userId="2c3161f5-3634-43c8-b9f3-7bff6258548b" providerId="ADAL" clId="{FB18E355-3D80-4077-86DC-A3DAB9A6DB21}" dt="2026-10-12T15:14:41.565" v="368" actId="1076"/>
          <ac:spMkLst>
            <pc:docMk/>
            <pc:sldMk cId="3813731836" sldId="265"/>
            <ac:spMk id="12" creationId="{A90EE954-551C-FBAA-96D2-5960BF04ECEF}"/>
          </ac:spMkLst>
        </pc:spChg>
        <pc:spChg chg="mod">
          <ac:chgData name="Margarita Habib" userId="2c3161f5-3634-43c8-b9f3-7bff6258548b" providerId="ADAL" clId="{FB18E355-3D80-4077-86DC-A3DAB9A6DB21}" dt="2026-10-12T15:18:30.302" v="397" actId="12788"/>
          <ac:spMkLst>
            <pc:docMk/>
            <pc:sldMk cId="3813731836" sldId="265"/>
            <ac:spMk id="13" creationId="{1C4CAE34-AF9E-A966-1B17-AED11DE0359D}"/>
          </ac:spMkLst>
        </pc:spChg>
        <pc:spChg chg="mod">
          <ac:chgData name="Margarita Habib" userId="2c3161f5-3634-43c8-b9f3-7bff6258548b" providerId="ADAL" clId="{FB18E355-3D80-4077-86DC-A3DAB9A6DB21}" dt="2026-10-12T15:18:30.302" v="397" actId="12788"/>
          <ac:spMkLst>
            <pc:docMk/>
            <pc:sldMk cId="3813731836" sldId="265"/>
            <ac:spMk id="15" creationId="{CFFC05E7-052A-2420-7EEE-5EFE90CA6C40}"/>
          </ac:spMkLst>
        </pc:spChg>
        <pc:spChg chg="mod">
          <ac:chgData name="Margarita Habib" userId="2c3161f5-3634-43c8-b9f3-7bff6258548b" providerId="ADAL" clId="{FB18E355-3D80-4077-86DC-A3DAB9A6DB21}" dt="2026-10-12T15:14:52.196" v="369" actId="1076"/>
          <ac:spMkLst>
            <pc:docMk/>
            <pc:sldMk cId="3813731836" sldId="265"/>
            <ac:spMk id="19" creationId="{CC9C6EB1-1BBA-D6E8-1A66-86914C20DD41}"/>
          </ac:spMkLst>
        </pc:spChg>
        <pc:spChg chg="mod">
          <ac:chgData name="Margarita Habib" userId="2c3161f5-3634-43c8-b9f3-7bff6258548b" providerId="ADAL" clId="{FB18E355-3D80-4077-86DC-A3DAB9A6DB21}" dt="2026-10-12T15:15:05.925" v="371" actId="14100"/>
          <ac:spMkLst>
            <pc:docMk/>
            <pc:sldMk cId="3813731836" sldId="265"/>
            <ac:spMk id="22" creationId="{7E1689E5-0A2C-5B99-58B5-76D5679F63AD}"/>
          </ac:spMkLst>
        </pc:spChg>
        <pc:spChg chg="mod">
          <ac:chgData name="Margarita Habib" userId="2c3161f5-3634-43c8-b9f3-7bff6258548b" providerId="ADAL" clId="{FB18E355-3D80-4077-86DC-A3DAB9A6DB21}" dt="2026-10-12T15:14:52.196" v="369" actId="1076"/>
          <ac:spMkLst>
            <pc:docMk/>
            <pc:sldMk cId="3813731836" sldId="265"/>
            <ac:spMk id="38" creationId="{BA8CB38D-CEDE-328F-DDBB-6EB1B9FB77E8}"/>
          </ac:spMkLst>
        </pc:spChg>
      </pc:sldChg>
      <pc:sldChg chg="addSp delSp modSp add mod">
        <pc:chgData name="Margarita Habib" userId="2c3161f5-3634-43c8-b9f3-7bff6258548b" providerId="ADAL" clId="{FB18E355-3D80-4077-86DC-A3DAB9A6DB21}" dt="2026-10-16T06:25:54.433" v="612" actId="21"/>
        <pc:sldMkLst>
          <pc:docMk/>
          <pc:sldMk cId="3538300025" sldId="266"/>
        </pc:sldMkLst>
        <pc:spChg chg="mod">
          <ac:chgData name="Margarita Habib" userId="2c3161f5-3634-43c8-b9f3-7bff6258548b" providerId="ADAL" clId="{FB18E355-3D80-4077-86DC-A3DAB9A6DB21}" dt="2026-10-16T06:23:19.805" v="587" actId="14100"/>
          <ac:spMkLst>
            <pc:docMk/>
            <pc:sldMk cId="3538300025" sldId="266"/>
            <ac:spMk id="3" creationId="{84ADE974-E9A3-A47B-CAF8-000FE0E149C6}"/>
          </ac:spMkLst>
        </pc:spChg>
        <pc:spChg chg="add mod">
          <ac:chgData name="Margarita Habib" userId="2c3161f5-3634-43c8-b9f3-7bff6258548b" providerId="ADAL" clId="{FB18E355-3D80-4077-86DC-A3DAB9A6DB21}" dt="2026-10-16T06:23:37.265" v="590" actId="14100"/>
          <ac:spMkLst>
            <pc:docMk/>
            <pc:sldMk cId="3538300025" sldId="266"/>
            <ac:spMk id="4" creationId="{DE2FBD1B-5375-7B40-71A2-B2BE5FCB5518}"/>
          </ac:spMkLst>
        </pc:spChg>
        <pc:spChg chg="add mod">
          <ac:chgData name="Margarita Habib" userId="2c3161f5-3634-43c8-b9f3-7bff6258548b" providerId="ADAL" clId="{FB18E355-3D80-4077-86DC-A3DAB9A6DB21}" dt="2026-10-16T06:22:30.251" v="577" actId="1076"/>
          <ac:spMkLst>
            <pc:docMk/>
            <pc:sldMk cId="3538300025" sldId="266"/>
            <ac:spMk id="6" creationId="{68C56C69-4E48-9792-D0D8-CB6E18FF5BB1}"/>
          </ac:spMkLst>
        </pc:spChg>
        <pc:spChg chg="add del mod">
          <ac:chgData name="Margarita Habib" userId="2c3161f5-3634-43c8-b9f3-7bff6258548b" providerId="ADAL" clId="{FB18E355-3D80-4077-86DC-A3DAB9A6DB21}" dt="2026-10-16T06:25:54.433" v="612" actId="21"/>
          <ac:spMkLst>
            <pc:docMk/>
            <pc:sldMk cId="3538300025" sldId="266"/>
            <ac:spMk id="10" creationId="{8703A870-D6FD-63B6-BD36-284F2B54147E}"/>
          </ac:spMkLst>
        </pc:spChg>
        <pc:spChg chg="mod">
          <ac:chgData name="Margarita Habib" userId="2c3161f5-3634-43c8-b9f3-7bff6258548b" providerId="ADAL" clId="{FB18E355-3D80-4077-86DC-A3DAB9A6DB21}" dt="2026-10-16T06:21:55.642" v="572" actId="14100"/>
          <ac:spMkLst>
            <pc:docMk/>
            <pc:sldMk cId="3538300025" sldId="266"/>
            <ac:spMk id="17" creationId="{07642166-154F-FA0F-D6AD-8F27D06DDCA3}"/>
          </ac:spMkLst>
        </pc:spChg>
        <pc:spChg chg="add mod">
          <ac:chgData name="Margarita Habib" userId="2c3161f5-3634-43c8-b9f3-7bff6258548b" providerId="ADAL" clId="{FB18E355-3D80-4077-86DC-A3DAB9A6DB21}" dt="2026-10-16T06:23:44.427" v="592" actId="571"/>
          <ac:spMkLst>
            <pc:docMk/>
            <pc:sldMk cId="3538300025" sldId="266"/>
            <ac:spMk id="20" creationId="{FA279985-BDDD-3EE6-484B-1C8EAC5BA05D}"/>
          </ac:spMkLst>
        </pc:spChg>
        <pc:spChg chg="mod">
          <ac:chgData name="Margarita Habib" userId="2c3161f5-3634-43c8-b9f3-7bff6258548b" providerId="ADAL" clId="{FB18E355-3D80-4077-86DC-A3DAB9A6DB21}" dt="2026-10-16T06:22:07.286" v="573" actId="1076"/>
          <ac:spMkLst>
            <pc:docMk/>
            <pc:sldMk cId="3538300025" sldId="266"/>
            <ac:spMk id="39" creationId="{56531277-FC3D-EA7F-813D-D8582F3413B9}"/>
          </ac:spMkLst>
        </pc:spChg>
      </pc:sldChg>
      <pc:sldChg chg="add del">
        <pc:chgData name="Margarita Habib" userId="2c3161f5-3634-43c8-b9f3-7bff6258548b" providerId="ADAL" clId="{FB18E355-3D80-4077-86DC-A3DAB9A6DB21}" dt="2026-10-16T06:24:16.444" v="596" actId="47"/>
        <pc:sldMkLst>
          <pc:docMk/>
          <pc:sldMk cId="213805827" sldId="267"/>
        </pc:sldMkLst>
      </pc:sldChg>
      <pc:sldChg chg="addSp delSp modSp add mod ord">
        <pc:chgData name="Margarita Habib" userId="2c3161f5-3634-43c8-b9f3-7bff6258548b" providerId="ADAL" clId="{FB18E355-3D80-4077-86DC-A3DAB9A6DB21}" dt="2026-10-16T06:27:11.145" v="625" actId="478"/>
        <pc:sldMkLst>
          <pc:docMk/>
          <pc:sldMk cId="570297883" sldId="267"/>
        </pc:sldMkLst>
        <pc:spChg chg="mod">
          <ac:chgData name="Margarita Habib" userId="2c3161f5-3634-43c8-b9f3-7bff6258548b" providerId="ADAL" clId="{FB18E355-3D80-4077-86DC-A3DAB9A6DB21}" dt="2026-10-16T06:27:01.376" v="623" actId="1036"/>
          <ac:spMkLst>
            <pc:docMk/>
            <pc:sldMk cId="570297883" sldId="267"/>
            <ac:spMk id="3" creationId="{B2CE562A-6178-50D1-85BA-13B462F7027D}"/>
          </ac:spMkLst>
        </pc:spChg>
        <pc:spChg chg="add del mod">
          <ac:chgData name="Margarita Habib" userId="2c3161f5-3634-43c8-b9f3-7bff6258548b" providerId="ADAL" clId="{FB18E355-3D80-4077-86DC-A3DAB9A6DB21}" dt="2026-10-16T06:26:34.773" v="619" actId="478"/>
          <ac:spMkLst>
            <pc:docMk/>
            <pc:sldMk cId="570297883" sldId="267"/>
            <ac:spMk id="6" creationId="{FD3AE40E-8FEE-1D6E-A1ED-84986E05DB0B}"/>
          </ac:spMkLst>
        </pc:spChg>
        <pc:spChg chg="add del mod">
          <ac:chgData name="Margarita Habib" userId="2c3161f5-3634-43c8-b9f3-7bff6258548b" providerId="ADAL" clId="{FB18E355-3D80-4077-86DC-A3DAB9A6DB21}" dt="2026-10-16T06:27:11.145" v="625" actId="478"/>
          <ac:spMkLst>
            <pc:docMk/>
            <pc:sldMk cId="570297883" sldId="267"/>
            <ac:spMk id="8" creationId="{C05FFABC-A99A-B1DB-3787-9B4FC5FB3426}"/>
          </ac:spMkLst>
        </pc:spChg>
        <pc:spChg chg="mod">
          <ac:chgData name="Margarita Habib" userId="2c3161f5-3634-43c8-b9f3-7bff6258548b" providerId="ADAL" clId="{FB18E355-3D80-4077-86DC-A3DAB9A6DB21}" dt="2026-10-16T06:25:15.306" v="606" actId="1076"/>
          <ac:spMkLst>
            <pc:docMk/>
            <pc:sldMk cId="570297883" sldId="267"/>
            <ac:spMk id="12" creationId="{D87CBEB4-5248-4546-1896-0E94FA72E7CA}"/>
          </ac:spMkLst>
        </pc:spChg>
        <pc:spChg chg="mod">
          <ac:chgData name="Margarita Habib" userId="2c3161f5-3634-43c8-b9f3-7bff6258548b" providerId="ADAL" clId="{FB18E355-3D80-4077-86DC-A3DAB9A6DB21}" dt="2026-10-16T06:27:01.376" v="623" actId="1036"/>
          <ac:spMkLst>
            <pc:docMk/>
            <pc:sldMk cId="570297883" sldId="267"/>
            <ac:spMk id="19" creationId="{FC8511DE-B672-694E-71DB-FA87AEFA1539}"/>
          </ac:spMkLst>
        </pc:spChg>
        <pc:spChg chg="mod">
          <ac:chgData name="Margarita Habib" userId="2c3161f5-3634-43c8-b9f3-7bff6258548b" providerId="ADAL" clId="{FB18E355-3D80-4077-86DC-A3DAB9A6DB21}" dt="2026-10-16T06:26:19.495" v="617" actId="14100"/>
          <ac:spMkLst>
            <pc:docMk/>
            <pc:sldMk cId="570297883" sldId="267"/>
            <ac:spMk id="22" creationId="{C1365A29-E175-5E2F-6E06-C64B054B27E2}"/>
          </ac:spMkLst>
        </pc:spChg>
        <pc:spChg chg="mod">
          <ac:chgData name="Margarita Habib" userId="2c3161f5-3634-43c8-b9f3-7bff6258548b" providerId="ADAL" clId="{FB18E355-3D80-4077-86DC-A3DAB9A6DB21}" dt="2026-10-16T06:27:01.376" v="623" actId="1036"/>
          <ac:spMkLst>
            <pc:docMk/>
            <pc:sldMk cId="570297883" sldId="267"/>
            <ac:spMk id="38" creationId="{DCC5ECA1-08B9-1E48-0053-B9EE943454F7}"/>
          </ac:spMkLst>
        </pc:spChg>
        <pc:spChg chg="mod">
          <ac:chgData name="Margarita Habib" userId="2c3161f5-3634-43c8-b9f3-7bff6258548b" providerId="ADAL" clId="{FB18E355-3D80-4077-86DC-A3DAB9A6DB21}" dt="2026-10-16T06:27:01.376" v="623" actId="1036"/>
          <ac:spMkLst>
            <pc:docMk/>
            <pc:sldMk cId="570297883" sldId="267"/>
            <ac:spMk id="39" creationId="{38D08B98-94D9-C016-9A2C-983BCAEE4EC5}"/>
          </ac:spMkLst>
        </pc:spChg>
      </pc:sldChg>
      <pc:sldChg chg="addSp delSp modSp add del mod ord replId">
        <pc:chgData name="Margarita Habib" userId="2c3161f5-3634-43c8-b9f3-7bff6258548b" providerId="ADAL" clId="{FB18E355-3D80-4077-86DC-A3DAB9A6DB21}" dt="2026-10-16T06:03:45.742" v="515" actId="47"/>
        <pc:sldMkLst>
          <pc:docMk/>
          <pc:sldMk cId="2489123628" sldId="267"/>
        </pc:sldMkLst>
      </pc:sldChg>
      <pc:sldChg chg="addSp delSp modSp add del mod ord">
        <pc:chgData name="Margarita Habib" userId="2c3161f5-3634-43c8-b9f3-7bff6258548b" providerId="ADAL" clId="{FB18E355-3D80-4077-86DC-A3DAB9A6DB21}" dt="2026-10-16T06:03:52.581" v="518" actId="47"/>
        <pc:sldMkLst>
          <pc:docMk/>
          <pc:sldMk cId="2354640324" sldId="269"/>
        </pc:sldMkLst>
      </pc:sldChg>
    </pc:docChg>
  </pc:docChgLst>
  <pc:docChgLst>
    <pc:chgData name="Margarita Habib" userId="S::margarita.koutsouradis@stud-mail.uni-wuerzburg.de::2c3161f5-3634-43c8-b9f3-7bff6258548b" providerId="AD" clId="Web-{EA1EA373-080C-232F-5CA7-017009C07269}"/>
    <pc:docChg chg="addSld modSld sldOrd">
      <pc:chgData name="Margarita Habib" userId="S::margarita.koutsouradis@stud-mail.uni-wuerzburg.de::2c3161f5-3634-43c8-b9f3-7bff6258548b" providerId="AD" clId="Web-{EA1EA373-080C-232F-5CA7-017009C07269}" dt="2026-10-12T08:55:18.189" v="47"/>
      <pc:docMkLst>
        <pc:docMk/>
      </pc:docMkLst>
    </pc:docChg>
  </pc:docChgLst>
  <pc:docChgLst>
    <pc:chgData name="Margarita Habib" userId="2c3161f5-3634-43c8-b9f3-7bff6258548b" providerId="ADAL" clId="{AF7AC259-0DAD-47C2-AD73-5604E0121FAE}"/>
    <pc:docChg chg="undo custSel addSld modSld">
      <pc:chgData name="Margarita Habib" userId="2c3161f5-3634-43c8-b9f3-7bff6258548b" providerId="ADAL" clId="{AF7AC259-0DAD-47C2-AD73-5604E0121FAE}" dt="2026-10-07T19:22:31.800" v="152" actId="571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3E3EB04-472E-3A41-8D9A-AA95461D40F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7ACE6C8-A69B-B04D-AF7C-F4FFF082923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FA245CD-59AC-CE40-9D28-4F7685BD00A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A8A8A60-479E-7542-AA21-8EECCB592B9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/>
            </a:lvl1pPr>
          </a:lstStyle>
          <a:p>
            <a:pPr>
              <a:defRPr/>
            </a:pPr>
            <a:fld id="{714B9EC5-2EC8-4618-9E86-29E9E51C762D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240EDC57-E118-144E-9656-784A90E761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wrap="square" lIns="88221" tIns="44111" rIns="88221" bIns="4411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790FF2C-25FB-FC4A-8BA0-5E8C4C4D765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wrap="square" lIns="88221" tIns="44111" rIns="88221" bIns="4411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BE479128-0C8C-4B1C-A515-D27018738286}" type="datetimeFigureOut">
              <a:rPr lang="en-US" altLang="en-US"/>
              <a:pPr>
                <a:defRPr/>
              </a:pPr>
              <a:t>10/26/2026</a:t>
            </a:fld>
            <a:endParaRPr lang="en-US" altLang="en-US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6E291304-DD42-924E-AC47-7209C4518B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21" tIns="44111" rIns="88221" bIns="44111" rtlCol="0" anchor="ctr"/>
          <a:lstStyle/>
          <a:p>
            <a:pPr lvl="0"/>
            <a:endParaRPr lang="en-US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05D68385-6CCF-894A-B989-62C346F9E7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88221" tIns="44111" rIns="88221" bIns="441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noProof="0"/>
              <a:t>Textmasterformat bearbeiten</a:t>
            </a:r>
          </a:p>
          <a:p>
            <a:pPr lvl="1"/>
            <a:r>
              <a:rPr lang="de-DE" altLang="en-US" noProof="0"/>
              <a:t>Zweite Ebene</a:t>
            </a:r>
          </a:p>
          <a:p>
            <a:pPr lvl="2"/>
            <a:r>
              <a:rPr lang="de-DE" altLang="en-US" noProof="0"/>
              <a:t>Dritte Ebene</a:t>
            </a:r>
          </a:p>
          <a:p>
            <a:pPr lvl="3"/>
            <a:r>
              <a:rPr lang="de-DE" altLang="en-US" noProof="0"/>
              <a:t>Vierte Ebene</a:t>
            </a:r>
          </a:p>
          <a:p>
            <a:pPr lvl="4"/>
            <a:r>
              <a:rPr lang="de-DE" altLang="en-US" noProof="0"/>
              <a:t>Fünfte Ebene</a:t>
            </a:r>
            <a:endParaRPr lang="en-US" altLang="en-US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30D5B9A-80AC-3A4F-AD3C-5509F1DEA3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5300"/>
          </a:xfrm>
          <a:prstGeom prst="rect">
            <a:avLst/>
          </a:prstGeom>
        </p:spPr>
        <p:txBody>
          <a:bodyPr vert="horz" wrap="square" lIns="88221" tIns="44111" rIns="88221" bIns="4411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31347BE-525C-664E-8CCE-FF88395E0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5300"/>
          </a:xfrm>
          <a:prstGeom prst="rect">
            <a:avLst/>
          </a:prstGeom>
        </p:spPr>
        <p:txBody>
          <a:bodyPr vert="horz" wrap="square" lIns="88221" tIns="44111" rIns="88221" bIns="441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243030E-D24F-4C1B-AEFA-26EC4E7B4091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55" kern="1200">
        <a:solidFill>
          <a:schemeClr val="tx1"/>
        </a:solidFill>
        <a:latin typeface="+mn-lt"/>
        <a:ea typeface="+mn-ea"/>
        <a:cs typeface="+mn-cs"/>
      </a:defRPr>
    </a:lvl1pPr>
    <a:lvl2pPr marL="363806" algn="l" rtl="0" eaLnBrk="0" fontAlgn="base" hangingPunct="0">
      <a:spcBef>
        <a:spcPct val="30000"/>
      </a:spcBef>
      <a:spcAft>
        <a:spcPct val="0"/>
      </a:spcAft>
      <a:defRPr sz="955" kern="1200">
        <a:solidFill>
          <a:schemeClr val="tx1"/>
        </a:solidFill>
        <a:latin typeface="+mn-lt"/>
        <a:ea typeface="+mn-ea"/>
        <a:cs typeface="+mn-cs"/>
      </a:defRPr>
    </a:lvl2pPr>
    <a:lvl3pPr marL="727612" algn="l" rtl="0" eaLnBrk="0" fontAlgn="base" hangingPunct="0">
      <a:spcBef>
        <a:spcPct val="30000"/>
      </a:spcBef>
      <a:spcAft>
        <a:spcPct val="0"/>
      </a:spcAft>
      <a:defRPr sz="955" kern="1200">
        <a:solidFill>
          <a:schemeClr val="tx1"/>
        </a:solidFill>
        <a:latin typeface="+mn-lt"/>
        <a:ea typeface="+mn-ea"/>
        <a:cs typeface="+mn-cs"/>
      </a:defRPr>
    </a:lvl3pPr>
    <a:lvl4pPr marL="1091418" algn="l" rtl="0" eaLnBrk="0" fontAlgn="base" hangingPunct="0">
      <a:spcBef>
        <a:spcPct val="30000"/>
      </a:spcBef>
      <a:spcAft>
        <a:spcPct val="0"/>
      </a:spcAft>
      <a:defRPr sz="955" kern="1200">
        <a:solidFill>
          <a:schemeClr val="tx1"/>
        </a:solidFill>
        <a:latin typeface="+mn-lt"/>
        <a:ea typeface="+mn-ea"/>
        <a:cs typeface="+mn-cs"/>
      </a:defRPr>
    </a:lvl4pPr>
    <a:lvl5pPr marL="1455225" algn="l" rtl="0" eaLnBrk="0" fontAlgn="base" hangingPunct="0">
      <a:spcBef>
        <a:spcPct val="30000"/>
      </a:spcBef>
      <a:spcAft>
        <a:spcPct val="0"/>
      </a:spcAft>
      <a:defRPr sz="955" kern="1200">
        <a:solidFill>
          <a:schemeClr val="tx1"/>
        </a:solidFill>
        <a:latin typeface="+mn-lt"/>
        <a:ea typeface="+mn-ea"/>
        <a:cs typeface="+mn-cs"/>
      </a:defRPr>
    </a:lvl5pPr>
    <a:lvl6pPr marL="1819031" algn="l" defTabSz="727612" rtl="0" eaLnBrk="1" latinLnBrk="0" hangingPunct="1">
      <a:defRPr sz="955" kern="1200">
        <a:solidFill>
          <a:schemeClr val="tx1"/>
        </a:solidFill>
        <a:latin typeface="+mn-lt"/>
        <a:ea typeface="+mn-ea"/>
        <a:cs typeface="+mn-cs"/>
      </a:defRPr>
    </a:lvl6pPr>
    <a:lvl7pPr marL="2182836" algn="l" defTabSz="727612" rtl="0" eaLnBrk="1" latinLnBrk="0" hangingPunct="1">
      <a:defRPr sz="955" kern="1200">
        <a:solidFill>
          <a:schemeClr val="tx1"/>
        </a:solidFill>
        <a:latin typeface="+mn-lt"/>
        <a:ea typeface="+mn-ea"/>
        <a:cs typeface="+mn-cs"/>
      </a:defRPr>
    </a:lvl7pPr>
    <a:lvl8pPr marL="2546643" algn="l" defTabSz="727612" rtl="0" eaLnBrk="1" latinLnBrk="0" hangingPunct="1">
      <a:defRPr sz="955" kern="1200">
        <a:solidFill>
          <a:schemeClr val="tx1"/>
        </a:solidFill>
        <a:latin typeface="+mn-lt"/>
        <a:ea typeface="+mn-ea"/>
        <a:cs typeface="+mn-cs"/>
      </a:defRPr>
    </a:lvl8pPr>
    <a:lvl9pPr marL="2910448" algn="l" defTabSz="727612" rtl="0" eaLnBrk="1" latinLnBrk="0" hangingPunct="1">
      <a:defRPr sz="9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70454" y="14184046"/>
            <a:ext cx="25734306" cy="978665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40907" y="25872667"/>
            <a:ext cx="21193400" cy="11667653"/>
          </a:xfrm>
        </p:spPr>
        <p:txBody>
          <a:bodyPr/>
          <a:lstStyle>
            <a:lvl1pPr marL="0" indent="0" algn="ctr">
              <a:buNone/>
              <a:defRPr/>
            </a:lvl1pPr>
            <a:lvl2pPr marL="270300" indent="0" algn="ctr">
              <a:buNone/>
              <a:defRPr/>
            </a:lvl2pPr>
            <a:lvl3pPr marL="540601" indent="0" algn="ctr">
              <a:buNone/>
              <a:defRPr/>
            </a:lvl3pPr>
            <a:lvl4pPr marL="810901" indent="0" algn="ctr">
              <a:buNone/>
              <a:defRPr/>
            </a:lvl4pPr>
            <a:lvl5pPr marL="1081201" indent="0" algn="ctr">
              <a:buNone/>
              <a:defRPr/>
            </a:lvl5pPr>
            <a:lvl6pPr marL="1351502" indent="0" algn="ctr">
              <a:buNone/>
              <a:defRPr/>
            </a:lvl6pPr>
            <a:lvl7pPr marL="1621803" indent="0" algn="ctr">
              <a:buNone/>
              <a:defRPr/>
            </a:lvl7pPr>
            <a:lvl8pPr marL="1892103" indent="0" algn="ctr">
              <a:buNone/>
              <a:defRPr/>
            </a:lvl8pPr>
            <a:lvl9pPr marL="2162404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6F79AA-8AF8-3A4D-B49D-670E567D34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8CA7AD-A8E1-E24F-B04C-6FA169C03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795638-429C-D842-A84B-6F40D9BF8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23636-164A-46ED-9527-57CF04978E59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17561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6F79AA-8AF8-3A4D-B49D-670E567D34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8CA7AD-A8E1-E24F-B04C-6FA169C03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795638-429C-D842-A84B-6F40D9BF8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02A3C-6634-4AF1-A0DF-619459D7222A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493244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1534" y="29338992"/>
            <a:ext cx="25734306" cy="9069482"/>
          </a:xfrm>
        </p:spPr>
        <p:txBody>
          <a:bodyPr anchor="t"/>
          <a:lstStyle>
            <a:lvl1pPr algn="l">
              <a:defRPr sz="2365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1534" y="19351030"/>
            <a:ext cx="25734306" cy="9987965"/>
          </a:xfrm>
        </p:spPr>
        <p:txBody>
          <a:bodyPr anchor="b"/>
          <a:lstStyle>
            <a:lvl1pPr marL="0" indent="0">
              <a:buNone/>
              <a:defRPr sz="1183"/>
            </a:lvl1pPr>
            <a:lvl2pPr marL="270300" indent="0">
              <a:buNone/>
              <a:defRPr sz="1065"/>
            </a:lvl2pPr>
            <a:lvl3pPr marL="540601" indent="0">
              <a:buNone/>
              <a:defRPr sz="946"/>
            </a:lvl3pPr>
            <a:lvl4pPr marL="810901" indent="0">
              <a:buNone/>
              <a:defRPr sz="828"/>
            </a:lvl4pPr>
            <a:lvl5pPr marL="1081201" indent="0">
              <a:buNone/>
              <a:defRPr sz="828"/>
            </a:lvl5pPr>
            <a:lvl6pPr marL="1351502" indent="0">
              <a:buNone/>
              <a:defRPr sz="828"/>
            </a:lvl6pPr>
            <a:lvl7pPr marL="1621803" indent="0">
              <a:buNone/>
              <a:defRPr sz="828"/>
            </a:lvl7pPr>
            <a:lvl8pPr marL="1892103" indent="0">
              <a:buNone/>
              <a:defRPr sz="828"/>
            </a:lvl8pPr>
            <a:lvl9pPr marL="2162404" indent="0">
              <a:buNone/>
              <a:defRPr sz="828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6F79AA-8AF8-3A4D-B49D-670E567D34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8CA7AD-A8E1-E24F-B04C-6FA169C03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795638-429C-D842-A84B-6F40D9BF8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B24E1-E6CA-4B1E-ABBC-AEA25B369677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183784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13949" y="10654812"/>
            <a:ext cx="13578606" cy="30131651"/>
          </a:xfrm>
        </p:spPr>
        <p:txBody>
          <a:bodyPr/>
          <a:lstStyle>
            <a:lvl1pPr>
              <a:defRPr sz="1656"/>
            </a:lvl1pPr>
            <a:lvl2pPr>
              <a:defRPr sz="1418"/>
            </a:lvl2pPr>
            <a:lvl3pPr>
              <a:defRPr sz="1183"/>
            </a:lvl3pPr>
            <a:lvl4pPr>
              <a:defRPr sz="1065"/>
            </a:lvl4pPr>
            <a:lvl5pPr>
              <a:defRPr sz="1065"/>
            </a:lvl5pPr>
            <a:lvl6pPr>
              <a:defRPr sz="1065"/>
            </a:lvl6pPr>
            <a:lvl7pPr>
              <a:defRPr sz="1065"/>
            </a:lvl7pPr>
            <a:lvl8pPr>
              <a:defRPr sz="1065"/>
            </a:lvl8pPr>
            <a:lvl9pPr>
              <a:defRPr sz="106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82659" y="10654812"/>
            <a:ext cx="13578606" cy="30131651"/>
          </a:xfrm>
        </p:spPr>
        <p:txBody>
          <a:bodyPr/>
          <a:lstStyle>
            <a:lvl1pPr>
              <a:defRPr sz="1656"/>
            </a:lvl1pPr>
            <a:lvl2pPr>
              <a:defRPr sz="1418"/>
            </a:lvl2pPr>
            <a:lvl3pPr>
              <a:defRPr sz="1183"/>
            </a:lvl3pPr>
            <a:lvl4pPr>
              <a:defRPr sz="1065"/>
            </a:lvl4pPr>
            <a:lvl5pPr>
              <a:defRPr sz="1065"/>
            </a:lvl5pPr>
            <a:lvl6pPr>
              <a:defRPr sz="1065"/>
            </a:lvl6pPr>
            <a:lvl7pPr>
              <a:defRPr sz="1065"/>
            </a:lvl7pPr>
            <a:lvl8pPr>
              <a:defRPr sz="1065"/>
            </a:lvl8pPr>
            <a:lvl9pPr>
              <a:defRPr sz="106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6F79AA-8AF8-3A4D-B49D-670E567D34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8CA7AD-A8E1-E24F-B04C-6FA169C03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795638-429C-D842-A84B-6F40D9BF8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89488-CB8D-402E-9145-673E740442E1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08825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950" y="10220735"/>
            <a:ext cx="13376809" cy="4258988"/>
          </a:xfrm>
        </p:spPr>
        <p:txBody>
          <a:bodyPr anchor="b"/>
          <a:lstStyle>
            <a:lvl1pPr marL="0" indent="0">
              <a:buNone/>
              <a:defRPr sz="1418" b="1"/>
            </a:lvl1pPr>
            <a:lvl2pPr marL="270300" indent="0">
              <a:buNone/>
              <a:defRPr sz="1183" b="1"/>
            </a:lvl2pPr>
            <a:lvl3pPr marL="540601" indent="0">
              <a:buNone/>
              <a:defRPr sz="1065" b="1"/>
            </a:lvl3pPr>
            <a:lvl4pPr marL="810901" indent="0">
              <a:buNone/>
              <a:defRPr sz="946" b="1"/>
            </a:lvl4pPr>
            <a:lvl5pPr marL="1081201" indent="0">
              <a:buNone/>
              <a:defRPr sz="946" b="1"/>
            </a:lvl5pPr>
            <a:lvl6pPr marL="1351502" indent="0">
              <a:buNone/>
              <a:defRPr sz="946" b="1"/>
            </a:lvl6pPr>
            <a:lvl7pPr marL="1621803" indent="0">
              <a:buNone/>
              <a:defRPr sz="946" b="1"/>
            </a:lvl7pPr>
            <a:lvl8pPr marL="1892103" indent="0">
              <a:buNone/>
              <a:defRPr sz="946" b="1"/>
            </a:lvl8pPr>
            <a:lvl9pPr marL="2162404" indent="0">
              <a:buNone/>
              <a:defRPr sz="946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950" y="14479723"/>
            <a:ext cx="13376809" cy="26306741"/>
          </a:xfrm>
        </p:spPr>
        <p:txBody>
          <a:bodyPr/>
          <a:lstStyle>
            <a:lvl1pPr>
              <a:defRPr sz="1418"/>
            </a:lvl1pPr>
            <a:lvl2pPr>
              <a:defRPr sz="1183"/>
            </a:lvl2pPr>
            <a:lvl3pPr>
              <a:defRPr sz="1065"/>
            </a:lvl3pPr>
            <a:lvl4pPr>
              <a:defRPr sz="946"/>
            </a:lvl4pPr>
            <a:lvl5pPr>
              <a:defRPr sz="946"/>
            </a:lvl5pPr>
            <a:lvl6pPr>
              <a:defRPr sz="946"/>
            </a:lvl6pPr>
            <a:lvl7pPr>
              <a:defRPr sz="946"/>
            </a:lvl7pPr>
            <a:lvl8pPr>
              <a:defRPr sz="946"/>
            </a:lvl8pPr>
            <a:lvl9pPr>
              <a:defRPr sz="946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79764" y="10220735"/>
            <a:ext cx="13381502" cy="4258988"/>
          </a:xfrm>
        </p:spPr>
        <p:txBody>
          <a:bodyPr anchor="b"/>
          <a:lstStyle>
            <a:lvl1pPr marL="0" indent="0">
              <a:buNone/>
              <a:defRPr sz="1418" b="1"/>
            </a:lvl1pPr>
            <a:lvl2pPr marL="270300" indent="0">
              <a:buNone/>
              <a:defRPr sz="1183" b="1"/>
            </a:lvl2pPr>
            <a:lvl3pPr marL="540601" indent="0">
              <a:buNone/>
              <a:defRPr sz="1065" b="1"/>
            </a:lvl3pPr>
            <a:lvl4pPr marL="810901" indent="0">
              <a:buNone/>
              <a:defRPr sz="946" b="1"/>
            </a:lvl4pPr>
            <a:lvl5pPr marL="1081201" indent="0">
              <a:buNone/>
              <a:defRPr sz="946" b="1"/>
            </a:lvl5pPr>
            <a:lvl6pPr marL="1351502" indent="0">
              <a:buNone/>
              <a:defRPr sz="946" b="1"/>
            </a:lvl6pPr>
            <a:lvl7pPr marL="1621803" indent="0">
              <a:buNone/>
              <a:defRPr sz="946" b="1"/>
            </a:lvl7pPr>
            <a:lvl8pPr marL="1892103" indent="0">
              <a:buNone/>
              <a:defRPr sz="946" b="1"/>
            </a:lvl8pPr>
            <a:lvl9pPr marL="2162404" indent="0">
              <a:buNone/>
              <a:defRPr sz="946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79764" y="14479723"/>
            <a:ext cx="13381502" cy="26306741"/>
          </a:xfrm>
        </p:spPr>
        <p:txBody>
          <a:bodyPr/>
          <a:lstStyle>
            <a:lvl1pPr>
              <a:defRPr sz="1418"/>
            </a:lvl1pPr>
            <a:lvl2pPr>
              <a:defRPr sz="1183"/>
            </a:lvl2pPr>
            <a:lvl3pPr>
              <a:defRPr sz="1065"/>
            </a:lvl3pPr>
            <a:lvl4pPr>
              <a:defRPr sz="946"/>
            </a:lvl4pPr>
            <a:lvl5pPr>
              <a:defRPr sz="946"/>
            </a:lvl5pPr>
            <a:lvl6pPr>
              <a:defRPr sz="946"/>
            </a:lvl6pPr>
            <a:lvl7pPr>
              <a:defRPr sz="946"/>
            </a:lvl7pPr>
            <a:lvl8pPr>
              <a:defRPr sz="946"/>
            </a:lvl8pPr>
            <a:lvl9pPr>
              <a:defRPr sz="946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76F79AA-8AF8-3A4D-B49D-670E567D34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78CA7AD-A8E1-E24F-B04C-6FA169C03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9795638-429C-D842-A84B-6F40D9BF8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501C98-3BE1-42B7-878E-EF759D082752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258615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76F79AA-8AF8-3A4D-B49D-670E567D34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78CA7AD-A8E1-E24F-B04C-6FA169C03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9795638-429C-D842-A84B-6F40D9BF8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A3653-0EFA-43DE-8856-58CC95B65674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597720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76F79AA-8AF8-3A4D-B49D-670E567D34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78CA7AD-A8E1-E24F-B04C-6FA169C03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9795638-429C-D842-A84B-6F40D9BF8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E0C67-1A9B-4490-8935-7FDEBF349579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460750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51" y="1818093"/>
            <a:ext cx="9960335" cy="7735796"/>
          </a:xfrm>
        </p:spPr>
        <p:txBody>
          <a:bodyPr anchor="b"/>
          <a:lstStyle>
            <a:lvl1pPr algn="l">
              <a:defRPr sz="1183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6581" y="1818094"/>
            <a:ext cx="16924685" cy="38968367"/>
          </a:xfrm>
        </p:spPr>
        <p:txBody>
          <a:bodyPr/>
          <a:lstStyle>
            <a:lvl1pPr>
              <a:defRPr sz="1892"/>
            </a:lvl1pPr>
            <a:lvl2pPr>
              <a:defRPr sz="1656"/>
            </a:lvl2pPr>
            <a:lvl3pPr>
              <a:defRPr sz="1418"/>
            </a:lvl3pPr>
            <a:lvl4pPr>
              <a:defRPr sz="1183"/>
            </a:lvl4pPr>
            <a:lvl5pPr>
              <a:defRPr sz="1183"/>
            </a:lvl5pPr>
            <a:lvl6pPr>
              <a:defRPr sz="1183"/>
            </a:lvl6pPr>
            <a:lvl7pPr>
              <a:defRPr sz="1183"/>
            </a:lvl7pPr>
            <a:lvl8pPr>
              <a:defRPr sz="1183"/>
            </a:lvl8pPr>
            <a:lvl9pPr>
              <a:defRPr sz="1183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3951" y="9553892"/>
            <a:ext cx="9960335" cy="31232571"/>
          </a:xfrm>
        </p:spPr>
        <p:txBody>
          <a:bodyPr/>
          <a:lstStyle>
            <a:lvl1pPr marL="0" indent="0">
              <a:buNone/>
              <a:defRPr sz="828"/>
            </a:lvl1pPr>
            <a:lvl2pPr marL="270300" indent="0">
              <a:buNone/>
              <a:defRPr sz="709"/>
            </a:lvl2pPr>
            <a:lvl3pPr marL="540601" indent="0">
              <a:buNone/>
              <a:defRPr sz="591"/>
            </a:lvl3pPr>
            <a:lvl4pPr marL="810901" indent="0">
              <a:buNone/>
              <a:defRPr sz="532"/>
            </a:lvl4pPr>
            <a:lvl5pPr marL="1081201" indent="0">
              <a:buNone/>
              <a:defRPr sz="532"/>
            </a:lvl5pPr>
            <a:lvl6pPr marL="1351502" indent="0">
              <a:buNone/>
              <a:defRPr sz="532"/>
            </a:lvl6pPr>
            <a:lvl7pPr marL="1621803" indent="0">
              <a:buNone/>
              <a:defRPr sz="532"/>
            </a:lvl7pPr>
            <a:lvl8pPr marL="1892103" indent="0">
              <a:buNone/>
              <a:defRPr sz="532"/>
            </a:lvl8pPr>
            <a:lvl9pPr marL="2162404" indent="0">
              <a:buNone/>
              <a:defRPr sz="532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6F79AA-8AF8-3A4D-B49D-670E567D34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8CA7AD-A8E1-E24F-B04C-6FA169C03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795638-429C-D842-A84B-6F40D9BF8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1E87A-0C73-4B47-BACA-84E578D86B16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957221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3780" y="31960229"/>
            <a:ext cx="18165503" cy="3772484"/>
          </a:xfrm>
        </p:spPr>
        <p:txBody>
          <a:bodyPr anchor="b"/>
          <a:lstStyle>
            <a:lvl1pPr algn="l">
              <a:defRPr sz="1183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3780" y="4078646"/>
            <a:ext cx="18165503" cy="27395080"/>
          </a:xfrm>
        </p:spPr>
        <p:txBody>
          <a:bodyPr/>
          <a:lstStyle>
            <a:lvl1pPr marL="0" indent="0">
              <a:buNone/>
              <a:defRPr sz="1892"/>
            </a:lvl1pPr>
            <a:lvl2pPr marL="270300" indent="0">
              <a:buNone/>
              <a:defRPr sz="1656"/>
            </a:lvl2pPr>
            <a:lvl3pPr marL="540601" indent="0">
              <a:buNone/>
              <a:defRPr sz="1418"/>
            </a:lvl3pPr>
            <a:lvl4pPr marL="810901" indent="0">
              <a:buNone/>
              <a:defRPr sz="1183"/>
            </a:lvl4pPr>
            <a:lvl5pPr marL="1081201" indent="0">
              <a:buNone/>
              <a:defRPr sz="1183"/>
            </a:lvl5pPr>
            <a:lvl6pPr marL="1351502" indent="0">
              <a:buNone/>
              <a:defRPr sz="1183"/>
            </a:lvl6pPr>
            <a:lvl7pPr marL="1621803" indent="0">
              <a:buNone/>
              <a:defRPr sz="1183"/>
            </a:lvl7pPr>
            <a:lvl8pPr marL="1892103" indent="0">
              <a:buNone/>
              <a:defRPr sz="1183"/>
            </a:lvl8pPr>
            <a:lvl9pPr marL="2162404" indent="0">
              <a:buNone/>
              <a:defRPr sz="1183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3780" y="35732712"/>
            <a:ext cx="18165503" cy="5359907"/>
          </a:xfrm>
        </p:spPr>
        <p:txBody>
          <a:bodyPr/>
          <a:lstStyle>
            <a:lvl1pPr marL="0" indent="0">
              <a:buNone/>
              <a:defRPr sz="828"/>
            </a:lvl1pPr>
            <a:lvl2pPr marL="270300" indent="0">
              <a:buNone/>
              <a:defRPr sz="709"/>
            </a:lvl2pPr>
            <a:lvl3pPr marL="540601" indent="0">
              <a:buNone/>
              <a:defRPr sz="591"/>
            </a:lvl3pPr>
            <a:lvl4pPr marL="810901" indent="0">
              <a:buNone/>
              <a:defRPr sz="532"/>
            </a:lvl4pPr>
            <a:lvl5pPr marL="1081201" indent="0">
              <a:buNone/>
              <a:defRPr sz="532"/>
            </a:lvl5pPr>
            <a:lvl6pPr marL="1351502" indent="0">
              <a:buNone/>
              <a:defRPr sz="532"/>
            </a:lvl6pPr>
            <a:lvl7pPr marL="1621803" indent="0">
              <a:buNone/>
              <a:defRPr sz="532"/>
            </a:lvl7pPr>
            <a:lvl8pPr marL="1892103" indent="0">
              <a:buNone/>
              <a:defRPr sz="532"/>
            </a:lvl8pPr>
            <a:lvl9pPr marL="2162404" indent="0">
              <a:buNone/>
              <a:defRPr sz="532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6F79AA-8AF8-3A4D-B49D-670E567D34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8CA7AD-A8E1-E24F-B04C-6FA169C03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795638-429C-D842-A84B-6F40D9BF8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722FF-1CFF-4566-B6AA-3A4CBDD79511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822899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6F79AA-8AF8-3A4D-B49D-670E567D34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8CA7AD-A8E1-E24F-B04C-6FA169C03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795638-429C-D842-A84B-6F40D9BF8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D7C69-00DA-473A-85B5-D8DF2172BBC2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94276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1949906" y="1828581"/>
            <a:ext cx="6811360" cy="38957883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949" y="1828581"/>
            <a:ext cx="20345851" cy="3895788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6F79AA-8AF8-3A4D-B49D-670E567D34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8CA7AD-A8E1-E24F-B04C-6FA169C03E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795638-429C-D842-A84B-6F40D9BF8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FCC4D-318A-487A-8830-D01F58F180D8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272064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AAB9743-1F79-DE41-BC26-C0049B0B40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14333" y="1713242"/>
            <a:ext cx="27246548" cy="713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452628" tIns="226314" rIns="452628" bIns="2263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EFF041C-3A02-624A-AA02-835E1A1ACB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14333" y="9987965"/>
            <a:ext cx="27246548" cy="2824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452628" tIns="226314" rIns="452628" bIns="2263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76F79AA-8AF8-3A4D-B49D-670E567D34A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14335" y="38980953"/>
            <a:ext cx="7063390" cy="2969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452628" tIns="226314" rIns="452628" bIns="226314" numCol="1" anchor="t" anchorCtr="0" compatLnSpc="1">
            <a:prstTxWarp prst="textNoShape">
              <a:avLst/>
            </a:prstTxWarp>
          </a:bodyPr>
          <a:lstStyle>
            <a:lvl1pPr defTabSz="2675787" eaLnBrk="1" hangingPunct="1">
              <a:defRPr sz="408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78CA7AD-A8E1-E24F-B04C-6FA169C03E6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3811" y="38980953"/>
            <a:ext cx="9587596" cy="2969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452628" tIns="226314" rIns="452628" bIns="226314" numCol="1" anchor="t" anchorCtr="0" compatLnSpc="1">
            <a:prstTxWarp prst="textNoShape">
              <a:avLst/>
            </a:prstTxWarp>
          </a:bodyPr>
          <a:lstStyle>
            <a:lvl1pPr algn="ctr" defTabSz="2675787" eaLnBrk="1" hangingPunct="1">
              <a:defRPr sz="408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9795638-429C-D842-A84B-6F40D9BF89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697491" y="38980953"/>
            <a:ext cx="7063390" cy="2969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452628" tIns="226314" rIns="452628" bIns="226314" numCol="1" anchor="t" anchorCtr="0" compatLnSpc="1">
            <a:prstTxWarp prst="textNoShape">
              <a:avLst/>
            </a:prstTxWarp>
          </a:bodyPr>
          <a:lstStyle>
            <a:lvl1pPr algn="r" defTabSz="2675787" eaLnBrk="1" hangingPunct="1">
              <a:defRPr sz="4080"/>
            </a:lvl1pPr>
          </a:lstStyle>
          <a:p>
            <a:pPr>
              <a:defRPr/>
            </a:pPr>
            <a:fld id="{B162CEB8-694E-4BE5-9C70-D7BBDD25F535}" type="slidenum">
              <a:rPr lang="de-DE" altLang="en-US"/>
              <a:pPr>
                <a:defRPr/>
              </a:pPr>
              <a:t>‹Nr.›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675558" rtl="0" eaLnBrk="0" fontAlgn="base" hangingPunct="0">
        <a:spcBef>
          <a:spcPct val="0"/>
        </a:spcBef>
        <a:spcAft>
          <a:spcPct val="0"/>
        </a:spcAft>
        <a:defRPr sz="12854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defTabSz="2675558" rtl="0" eaLnBrk="0" fontAlgn="base" hangingPunct="0">
        <a:spcBef>
          <a:spcPct val="0"/>
        </a:spcBef>
        <a:spcAft>
          <a:spcPct val="0"/>
        </a:spcAft>
        <a:defRPr sz="12854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2675558" rtl="0" eaLnBrk="0" fontAlgn="base" hangingPunct="0">
        <a:spcBef>
          <a:spcPct val="0"/>
        </a:spcBef>
        <a:spcAft>
          <a:spcPct val="0"/>
        </a:spcAft>
        <a:defRPr sz="12854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2675558" rtl="0" eaLnBrk="0" fontAlgn="base" hangingPunct="0">
        <a:spcBef>
          <a:spcPct val="0"/>
        </a:spcBef>
        <a:spcAft>
          <a:spcPct val="0"/>
        </a:spcAft>
        <a:defRPr sz="12854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2675558" rtl="0" eaLnBrk="0" fontAlgn="base" hangingPunct="0">
        <a:spcBef>
          <a:spcPct val="0"/>
        </a:spcBef>
        <a:spcAft>
          <a:spcPct val="0"/>
        </a:spcAft>
        <a:defRPr sz="12854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270300" algn="ctr" defTabSz="2675787" rtl="0" fontAlgn="base">
        <a:spcBef>
          <a:spcPct val="0"/>
        </a:spcBef>
        <a:spcAft>
          <a:spcPct val="0"/>
        </a:spcAft>
        <a:defRPr sz="12889">
          <a:solidFill>
            <a:schemeClr val="tx2"/>
          </a:solidFill>
          <a:latin typeface="Arial" charset="0"/>
          <a:ea typeface="ＭＳ Ｐゴシック" charset="0"/>
        </a:defRPr>
      </a:lvl6pPr>
      <a:lvl7pPr marL="540601" algn="ctr" defTabSz="2675787" rtl="0" fontAlgn="base">
        <a:spcBef>
          <a:spcPct val="0"/>
        </a:spcBef>
        <a:spcAft>
          <a:spcPct val="0"/>
        </a:spcAft>
        <a:defRPr sz="12889">
          <a:solidFill>
            <a:schemeClr val="tx2"/>
          </a:solidFill>
          <a:latin typeface="Arial" charset="0"/>
          <a:ea typeface="ＭＳ Ｐゴシック" charset="0"/>
        </a:defRPr>
      </a:lvl7pPr>
      <a:lvl8pPr marL="810901" algn="ctr" defTabSz="2675787" rtl="0" fontAlgn="base">
        <a:spcBef>
          <a:spcPct val="0"/>
        </a:spcBef>
        <a:spcAft>
          <a:spcPct val="0"/>
        </a:spcAft>
        <a:defRPr sz="12889">
          <a:solidFill>
            <a:schemeClr val="tx2"/>
          </a:solidFill>
          <a:latin typeface="Arial" charset="0"/>
          <a:ea typeface="ＭＳ Ｐゴシック" charset="0"/>
        </a:defRPr>
      </a:lvl8pPr>
      <a:lvl9pPr marL="1081201" algn="ctr" defTabSz="2675787" rtl="0" fontAlgn="base">
        <a:spcBef>
          <a:spcPct val="0"/>
        </a:spcBef>
        <a:spcAft>
          <a:spcPct val="0"/>
        </a:spcAft>
        <a:defRPr sz="12889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1003097" indent="-1003097" algn="l" defTabSz="2675558" rtl="0" eaLnBrk="0" fontAlgn="base" hangingPunct="0">
        <a:spcBef>
          <a:spcPct val="20000"/>
        </a:spcBef>
        <a:spcAft>
          <a:spcPct val="0"/>
        </a:spcAft>
        <a:buChar char="•"/>
        <a:defRPr sz="931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2174011" indent="-836231" algn="l" defTabSz="2675558" rtl="0" eaLnBrk="0" fontAlgn="base" hangingPunct="0">
        <a:spcBef>
          <a:spcPct val="20000"/>
        </a:spcBef>
        <a:spcAft>
          <a:spcPct val="0"/>
        </a:spcAft>
        <a:buChar char="–"/>
        <a:defRPr sz="8169">
          <a:solidFill>
            <a:schemeClr val="tx1"/>
          </a:solidFill>
          <a:latin typeface="+mn-lt"/>
          <a:ea typeface="+mn-ea"/>
        </a:defRPr>
      </a:lvl2pPr>
      <a:lvl3pPr marL="3344926" indent="-668414" algn="l" defTabSz="2675558" rtl="0" eaLnBrk="0" fontAlgn="base" hangingPunct="0">
        <a:spcBef>
          <a:spcPct val="20000"/>
        </a:spcBef>
        <a:spcAft>
          <a:spcPct val="0"/>
        </a:spcAft>
        <a:buChar char="•"/>
        <a:defRPr sz="7027">
          <a:solidFill>
            <a:schemeClr val="tx1"/>
          </a:solidFill>
          <a:latin typeface="+mn-lt"/>
          <a:ea typeface="+mn-ea"/>
        </a:defRPr>
      </a:lvl3pPr>
      <a:lvl4pPr marL="4682704" indent="-668414" algn="l" defTabSz="2675558" rtl="0" eaLnBrk="0" fontAlgn="base" hangingPunct="0">
        <a:spcBef>
          <a:spcPct val="20000"/>
        </a:spcBef>
        <a:spcAft>
          <a:spcPct val="0"/>
        </a:spcAft>
        <a:buChar char="–"/>
        <a:defRPr sz="5826">
          <a:solidFill>
            <a:schemeClr val="tx1"/>
          </a:solidFill>
          <a:latin typeface="+mn-lt"/>
          <a:ea typeface="+mn-ea"/>
        </a:defRPr>
      </a:lvl4pPr>
      <a:lvl5pPr marL="6020484" indent="-668414" algn="l" defTabSz="2675558" rtl="0" eaLnBrk="0" fontAlgn="base" hangingPunct="0">
        <a:spcBef>
          <a:spcPct val="20000"/>
        </a:spcBef>
        <a:spcAft>
          <a:spcPct val="0"/>
        </a:spcAft>
        <a:buChar char="»"/>
        <a:defRPr sz="5826">
          <a:solidFill>
            <a:schemeClr val="tx1"/>
          </a:solidFill>
          <a:latin typeface="+mn-lt"/>
          <a:ea typeface="+mn-ea"/>
        </a:defRPr>
      </a:lvl5pPr>
      <a:lvl6pPr marL="6291057" indent="-669182" algn="l" defTabSz="2675787" rtl="0" fontAlgn="base">
        <a:spcBef>
          <a:spcPct val="20000"/>
        </a:spcBef>
        <a:spcAft>
          <a:spcPct val="0"/>
        </a:spcAft>
        <a:buChar char="»"/>
        <a:defRPr sz="5854">
          <a:solidFill>
            <a:schemeClr val="tx1"/>
          </a:solidFill>
          <a:latin typeface="+mn-lt"/>
          <a:ea typeface="+mn-ea"/>
        </a:defRPr>
      </a:lvl6pPr>
      <a:lvl7pPr marL="6561357" indent="-669182" algn="l" defTabSz="2675787" rtl="0" fontAlgn="base">
        <a:spcBef>
          <a:spcPct val="20000"/>
        </a:spcBef>
        <a:spcAft>
          <a:spcPct val="0"/>
        </a:spcAft>
        <a:buChar char="»"/>
        <a:defRPr sz="5854">
          <a:solidFill>
            <a:schemeClr val="tx1"/>
          </a:solidFill>
          <a:latin typeface="+mn-lt"/>
          <a:ea typeface="+mn-ea"/>
        </a:defRPr>
      </a:lvl7pPr>
      <a:lvl8pPr marL="6831658" indent="-669182" algn="l" defTabSz="2675787" rtl="0" fontAlgn="base">
        <a:spcBef>
          <a:spcPct val="20000"/>
        </a:spcBef>
        <a:spcAft>
          <a:spcPct val="0"/>
        </a:spcAft>
        <a:buChar char="»"/>
        <a:defRPr sz="5854">
          <a:solidFill>
            <a:schemeClr val="tx1"/>
          </a:solidFill>
          <a:latin typeface="+mn-lt"/>
          <a:ea typeface="+mn-ea"/>
        </a:defRPr>
      </a:lvl8pPr>
      <a:lvl9pPr marL="7101958" indent="-669182" algn="l" defTabSz="2675787" rtl="0" fontAlgn="base">
        <a:spcBef>
          <a:spcPct val="20000"/>
        </a:spcBef>
        <a:spcAft>
          <a:spcPct val="0"/>
        </a:spcAft>
        <a:buChar char="»"/>
        <a:defRPr sz="5854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270300" rtl="0" eaLnBrk="1" latinLnBrk="0" hangingPunct="1">
        <a:defRPr sz="1065" kern="1200">
          <a:solidFill>
            <a:schemeClr val="tx1"/>
          </a:solidFill>
          <a:latin typeface="+mn-lt"/>
          <a:ea typeface="+mn-ea"/>
          <a:cs typeface="+mn-cs"/>
        </a:defRPr>
      </a:lvl1pPr>
      <a:lvl2pPr marL="270300" algn="l" defTabSz="270300" rtl="0" eaLnBrk="1" latinLnBrk="0" hangingPunct="1">
        <a:defRPr sz="1065" kern="1200">
          <a:solidFill>
            <a:schemeClr val="tx1"/>
          </a:solidFill>
          <a:latin typeface="+mn-lt"/>
          <a:ea typeface="+mn-ea"/>
          <a:cs typeface="+mn-cs"/>
        </a:defRPr>
      </a:lvl2pPr>
      <a:lvl3pPr marL="540601" algn="l" defTabSz="270300" rtl="0" eaLnBrk="1" latinLnBrk="0" hangingPunct="1">
        <a:defRPr sz="1065" kern="1200">
          <a:solidFill>
            <a:schemeClr val="tx1"/>
          </a:solidFill>
          <a:latin typeface="+mn-lt"/>
          <a:ea typeface="+mn-ea"/>
          <a:cs typeface="+mn-cs"/>
        </a:defRPr>
      </a:lvl3pPr>
      <a:lvl4pPr marL="810901" algn="l" defTabSz="270300" rtl="0" eaLnBrk="1" latinLnBrk="0" hangingPunct="1">
        <a:defRPr sz="1065" kern="1200">
          <a:solidFill>
            <a:schemeClr val="tx1"/>
          </a:solidFill>
          <a:latin typeface="+mn-lt"/>
          <a:ea typeface="+mn-ea"/>
          <a:cs typeface="+mn-cs"/>
        </a:defRPr>
      </a:lvl4pPr>
      <a:lvl5pPr marL="1081201" algn="l" defTabSz="270300" rtl="0" eaLnBrk="1" latinLnBrk="0" hangingPunct="1">
        <a:defRPr sz="1065" kern="1200">
          <a:solidFill>
            <a:schemeClr val="tx1"/>
          </a:solidFill>
          <a:latin typeface="+mn-lt"/>
          <a:ea typeface="+mn-ea"/>
          <a:cs typeface="+mn-cs"/>
        </a:defRPr>
      </a:lvl5pPr>
      <a:lvl6pPr marL="1351502" algn="l" defTabSz="270300" rtl="0" eaLnBrk="1" latinLnBrk="0" hangingPunct="1">
        <a:defRPr sz="1065" kern="1200">
          <a:solidFill>
            <a:schemeClr val="tx1"/>
          </a:solidFill>
          <a:latin typeface="+mn-lt"/>
          <a:ea typeface="+mn-ea"/>
          <a:cs typeface="+mn-cs"/>
        </a:defRPr>
      </a:lvl6pPr>
      <a:lvl7pPr marL="1621803" algn="l" defTabSz="270300" rtl="0" eaLnBrk="1" latinLnBrk="0" hangingPunct="1">
        <a:defRPr sz="1065" kern="1200">
          <a:solidFill>
            <a:schemeClr val="tx1"/>
          </a:solidFill>
          <a:latin typeface="+mn-lt"/>
          <a:ea typeface="+mn-ea"/>
          <a:cs typeface="+mn-cs"/>
        </a:defRPr>
      </a:lvl7pPr>
      <a:lvl8pPr marL="1892103" algn="l" defTabSz="270300" rtl="0" eaLnBrk="1" latinLnBrk="0" hangingPunct="1">
        <a:defRPr sz="1065" kern="1200">
          <a:solidFill>
            <a:schemeClr val="tx1"/>
          </a:solidFill>
          <a:latin typeface="+mn-lt"/>
          <a:ea typeface="+mn-ea"/>
          <a:cs typeface="+mn-cs"/>
        </a:defRPr>
      </a:lvl8pPr>
      <a:lvl9pPr marL="2162404" algn="l" defTabSz="270300" rtl="0" eaLnBrk="1" latinLnBrk="0" hangingPunct="1">
        <a:defRPr sz="10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22C3B-0763-8A3E-FF1F-E5BC4FFF8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92C8F56-3E4E-9306-CB57-3C8930B30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2473"/>
            <a:ext cx="30333325" cy="4281998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3D20817-0E31-C411-01A8-B632B1D5F4C0}"/>
              </a:ext>
            </a:extLst>
          </p:cNvPr>
          <p:cNvSpPr/>
          <p:nvPr/>
        </p:nvSpPr>
        <p:spPr bwMode="auto">
          <a:xfrm>
            <a:off x="466699" y="951609"/>
            <a:ext cx="29341815" cy="5114665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7" name="Grafik 3">
            <a:extLst>
              <a:ext uri="{FF2B5EF4-FFF2-40B4-BE49-F238E27FC236}">
                <a16:creationId xmlns:a16="http://schemas.microsoft.com/office/drawing/2014/main" id="{B580FB00-7E8B-68F2-2935-B8683E446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4166" y="1244950"/>
            <a:ext cx="4466728" cy="177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E8D6A9D3-8142-0FF7-D1DE-9B452ED7E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1707" y="1311649"/>
            <a:ext cx="22391718" cy="2250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452628" tIns="226314" rIns="452628" bIns="226314" numCol="1" anchor="ctr" anchorCtr="0" compatLnSpc="1">
            <a:prstTxWarp prst="textNoShape">
              <a:avLst/>
            </a:prstTxWarp>
          </a:bodyPr>
          <a:lstStyle>
            <a:lvl1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70300" algn="ctr" defTabSz="2675787" rtl="0" fontAlgn="base">
              <a:spcBef>
                <a:spcPct val="0"/>
              </a:spcBef>
              <a:spcAft>
                <a:spcPct val="0"/>
              </a:spcAft>
              <a:defRPr sz="12889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540601" algn="ctr" defTabSz="2675787" rtl="0" fontAlgn="base">
              <a:spcBef>
                <a:spcPct val="0"/>
              </a:spcBef>
              <a:spcAft>
                <a:spcPct val="0"/>
              </a:spcAft>
              <a:defRPr sz="12889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810901" algn="ctr" defTabSz="2675787" rtl="0" fontAlgn="base">
              <a:spcBef>
                <a:spcPct val="0"/>
              </a:spcBef>
              <a:spcAft>
                <a:spcPct val="0"/>
              </a:spcAft>
              <a:defRPr sz="12889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081201" algn="ctr" defTabSz="2675787" rtl="0" fontAlgn="base">
              <a:spcBef>
                <a:spcPct val="0"/>
              </a:spcBef>
              <a:spcAft>
                <a:spcPct val="0"/>
              </a:spcAft>
              <a:defRPr sz="12889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2675787" eaLnBrk="1" hangingPunct="1">
              <a:lnSpc>
                <a:spcPct val="110000"/>
              </a:lnSpc>
              <a:defRPr/>
            </a:pPr>
            <a:r>
              <a:rPr lang="en-US" altLang="en-US" sz="8000" b="1" kern="0" dirty="0">
                <a:solidFill>
                  <a:srgbClr val="0A3151"/>
                </a:solidFill>
              </a:rPr>
              <a:t>Title</a:t>
            </a:r>
          </a:p>
        </p:txBody>
      </p:sp>
      <p:sp>
        <p:nvSpPr>
          <p:cNvPr id="13" name="Rectangle 346">
            <a:extLst>
              <a:ext uri="{FF2B5EF4-FFF2-40B4-BE49-F238E27FC236}">
                <a16:creationId xmlns:a16="http://schemas.microsoft.com/office/drawing/2014/main" id="{C6237BF4-F19E-2C8D-2A79-3B54C6AD0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208" y="3864111"/>
            <a:ext cx="22206717" cy="661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67611" tIns="133806" rIns="267611" bIns="133806" anchor="ctr"/>
          <a:lstStyle>
            <a:lvl1pPr defTabSz="4525963">
              <a:spcBef>
                <a:spcPct val="20000"/>
              </a:spcBef>
              <a:buChar char="•"/>
              <a:defRPr sz="15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525963">
              <a:spcBef>
                <a:spcPct val="20000"/>
              </a:spcBef>
              <a:buChar char="–"/>
              <a:defRPr sz="13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525963">
              <a:spcBef>
                <a:spcPct val="20000"/>
              </a:spcBef>
              <a:buChar char="•"/>
              <a:defRPr sz="11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525963">
              <a:spcBef>
                <a:spcPct val="20000"/>
              </a:spcBef>
              <a:buChar char="–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525963">
              <a:spcBef>
                <a:spcPct val="20000"/>
              </a:spcBef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25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25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25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25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Participant + Dept.</a:t>
            </a:r>
            <a:r>
              <a:rPr lang="en-US" altLang="en-US" sz="4800" b="1" baseline="30000" dirty="0">
                <a:solidFill>
                  <a:srgbClr val="0A3151"/>
                </a:solidFill>
                <a:latin typeface="+mj-lt"/>
              </a:rPr>
              <a:t>1</a:t>
            </a: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,  </a:t>
            </a:r>
            <a:r>
              <a:rPr lang="en-US" altLang="en-US" sz="4800" b="1" baseline="30000" dirty="0">
                <a:solidFill>
                  <a:srgbClr val="0A3151"/>
                </a:solidFill>
                <a:latin typeface="+mj-lt"/>
              </a:rPr>
              <a:t>1</a:t>
            </a: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, </a:t>
            </a:r>
            <a:r>
              <a:rPr lang="en-US" altLang="en-US" sz="4800" b="1" baseline="30000" dirty="0">
                <a:solidFill>
                  <a:srgbClr val="0A3151"/>
                </a:solidFill>
                <a:latin typeface="+mj-lt"/>
              </a:rPr>
              <a:t>2</a:t>
            </a: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, </a:t>
            </a:r>
            <a:r>
              <a:rPr lang="en-US" altLang="en-US" sz="4800" b="1" baseline="30000" dirty="0">
                <a:solidFill>
                  <a:srgbClr val="0A3151"/>
                </a:solidFill>
                <a:latin typeface="+mj-lt"/>
              </a:rPr>
              <a:t>3</a:t>
            </a: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 … </a:t>
            </a:r>
            <a:endParaRPr lang="en-US" altLang="en-US" sz="4800" u="sng" dirty="0">
              <a:solidFill>
                <a:srgbClr val="0A3151"/>
              </a:solidFill>
              <a:latin typeface="+mj-lt"/>
            </a:endParaRPr>
          </a:p>
        </p:txBody>
      </p:sp>
      <p:sp>
        <p:nvSpPr>
          <p:cNvPr id="15" name="Rectangle 778">
            <a:extLst>
              <a:ext uri="{FF2B5EF4-FFF2-40B4-BE49-F238E27FC236}">
                <a16:creationId xmlns:a16="http://schemas.microsoft.com/office/drawing/2014/main" id="{72EC7C88-3404-F583-C0AB-81D5C814B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4913" y="4833573"/>
            <a:ext cx="2554530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15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3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1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4000" dirty="0">
                <a:solidFill>
                  <a:srgbClr val="0A3151"/>
                </a:solidFill>
                <a:latin typeface="+mj-lt"/>
              </a:rPr>
              <a:t>Department,</a:t>
            </a:r>
            <a:r>
              <a:rPr lang="en-US" altLang="en-US" sz="4000" baseline="30000" dirty="0">
                <a:solidFill>
                  <a:srgbClr val="0A3151"/>
                </a:solidFill>
                <a:latin typeface="+mj-lt"/>
              </a:rPr>
              <a:t>1</a:t>
            </a:r>
            <a:r>
              <a:rPr lang="en-US" altLang="en-US" sz="4000" dirty="0">
                <a:solidFill>
                  <a:srgbClr val="0A3151"/>
                </a:solidFill>
                <a:latin typeface="+mj-lt"/>
              </a:rPr>
              <a:t> , </a:t>
            </a:r>
            <a:r>
              <a:rPr lang="en-US" altLang="en-US" sz="4000" baseline="30000" dirty="0">
                <a:solidFill>
                  <a:srgbClr val="0A3151"/>
                </a:solidFill>
                <a:latin typeface="+mj-lt"/>
              </a:rPr>
              <a:t>2 </a:t>
            </a:r>
            <a:r>
              <a:rPr lang="en-US" altLang="en-US" sz="4000" dirty="0">
                <a:solidFill>
                  <a:srgbClr val="0A3151"/>
                </a:solidFill>
                <a:latin typeface="+mj-lt"/>
              </a:rPr>
              <a:t>, </a:t>
            </a:r>
            <a:r>
              <a:rPr lang="en-US" altLang="en-US" sz="4000" baseline="30000" dirty="0">
                <a:solidFill>
                  <a:srgbClr val="0A3151"/>
                </a:solidFill>
                <a:latin typeface="+mj-lt"/>
              </a:rPr>
              <a:t>3</a:t>
            </a:r>
            <a:r>
              <a:rPr lang="en-US" altLang="en-US" sz="4000" dirty="0">
                <a:solidFill>
                  <a:srgbClr val="0A3151"/>
                </a:solidFill>
                <a:latin typeface="+mj-lt"/>
              </a:rPr>
              <a:t> …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A53ADE9-6461-3621-1E1C-63D51BB01A36}"/>
              </a:ext>
            </a:extLst>
          </p:cNvPr>
          <p:cNvSpPr/>
          <p:nvPr/>
        </p:nvSpPr>
        <p:spPr bwMode="auto">
          <a:xfrm>
            <a:off x="501205" y="7013730"/>
            <a:ext cx="29272803" cy="8519488"/>
          </a:xfrm>
          <a:prstGeom prst="roundRect">
            <a:avLst>
              <a:gd name="adj" fmla="val 13389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A27824F-CA0A-988C-90BE-AE4574235E70}"/>
              </a:ext>
            </a:extLst>
          </p:cNvPr>
          <p:cNvSpPr/>
          <p:nvPr/>
        </p:nvSpPr>
        <p:spPr bwMode="auto">
          <a:xfrm>
            <a:off x="469931" y="38519915"/>
            <a:ext cx="18532118" cy="3646750"/>
          </a:xfrm>
          <a:prstGeom prst="roundRect">
            <a:avLst>
              <a:gd name="adj" fmla="val 32437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3BA693A-B18E-C34A-8AEF-FDAAD9DD7FEB}"/>
              </a:ext>
            </a:extLst>
          </p:cNvPr>
          <p:cNvSpPr/>
          <p:nvPr/>
        </p:nvSpPr>
        <p:spPr bwMode="auto">
          <a:xfrm>
            <a:off x="1833808" y="6424217"/>
            <a:ext cx="4086774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Introduction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B771A43-70A2-7414-CCB2-9D9641E21D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46918" y="1637331"/>
            <a:ext cx="1781293" cy="599019"/>
          </a:xfrm>
          <a:prstGeom prst="rect">
            <a:avLst/>
          </a:prstGeom>
        </p:spPr>
      </p:pic>
      <p:sp>
        <p:nvSpPr>
          <p:cNvPr id="14" name="Rectangle: Rounded Corners 23">
            <a:extLst>
              <a:ext uri="{FF2B5EF4-FFF2-40B4-BE49-F238E27FC236}">
                <a16:creationId xmlns:a16="http://schemas.microsoft.com/office/drawing/2014/main" id="{EB3CB9EA-BE8C-BAA7-0F58-36237310747D}"/>
              </a:ext>
            </a:extLst>
          </p:cNvPr>
          <p:cNvSpPr/>
          <p:nvPr/>
        </p:nvSpPr>
        <p:spPr bwMode="auto">
          <a:xfrm>
            <a:off x="19584419" y="38519915"/>
            <a:ext cx="10220862" cy="3646750"/>
          </a:xfrm>
          <a:prstGeom prst="roundRect">
            <a:avLst>
              <a:gd name="adj" fmla="val 31517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: Rounded Corners 37">
            <a:extLst>
              <a:ext uri="{FF2B5EF4-FFF2-40B4-BE49-F238E27FC236}">
                <a16:creationId xmlns:a16="http://schemas.microsoft.com/office/drawing/2014/main" id="{64186833-02B5-DF9A-78D9-555F84D08184}"/>
              </a:ext>
            </a:extLst>
          </p:cNvPr>
          <p:cNvSpPr/>
          <p:nvPr/>
        </p:nvSpPr>
        <p:spPr bwMode="auto">
          <a:xfrm>
            <a:off x="1833808" y="37963721"/>
            <a:ext cx="4086774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latin typeface="Arial" charset="0"/>
                <a:ea typeface="ＭＳ Ｐゴシック" charset="0"/>
              </a:rPr>
              <a:t>References</a:t>
            </a:r>
            <a:endParaRPr kumimoji="0" 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ectangle: Rounded Corners 37">
            <a:extLst>
              <a:ext uri="{FF2B5EF4-FFF2-40B4-BE49-F238E27FC236}">
                <a16:creationId xmlns:a16="http://schemas.microsoft.com/office/drawing/2014/main" id="{C81C2A6A-89F0-F275-EE9B-6B70431E1B99}"/>
              </a:ext>
            </a:extLst>
          </p:cNvPr>
          <p:cNvSpPr/>
          <p:nvPr/>
        </p:nvSpPr>
        <p:spPr bwMode="auto">
          <a:xfrm>
            <a:off x="20697030" y="37963721"/>
            <a:ext cx="3657600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latin typeface="Arial" charset="0"/>
                <a:ea typeface="ＭＳ Ｐゴシック" charset="0"/>
              </a:rPr>
              <a:t>Contact</a:t>
            </a:r>
            <a:endParaRPr kumimoji="0" 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Rectangle: Rounded Corners 18">
            <a:extLst>
              <a:ext uri="{FF2B5EF4-FFF2-40B4-BE49-F238E27FC236}">
                <a16:creationId xmlns:a16="http://schemas.microsoft.com/office/drawing/2014/main" id="{B0866E2E-F6AA-98C8-89D0-91B87F72A565}"/>
              </a:ext>
            </a:extLst>
          </p:cNvPr>
          <p:cNvSpPr/>
          <p:nvPr/>
        </p:nvSpPr>
        <p:spPr bwMode="auto">
          <a:xfrm>
            <a:off x="15431312" y="16209005"/>
            <a:ext cx="14365747" cy="12629569"/>
          </a:xfrm>
          <a:prstGeom prst="roundRect">
            <a:avLst>
              <a:gd name="adj" fmla="val 8649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2406AFA-DF79-3108-4CAC-15C6ECD3720F}"/>
              </a:ext>
            </a:extLst>
          </p:cNvPr>
          <p:cNvSpPr/>
          <p:nvPr/>
        </p:nvSpPr>
        <p:spPr bwMode="auto">
          <a:xfrm>
            <a:off x="15313830" y="29610793"/>
            <a:ext cx="14491451" cy="8136904"/>
          </a:xfrm>
          <a:prstGeom prst="roundRect">
            <a:avLst>
              <a:gd name="adj" fmla="val 13657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2DDB0BA-A926-5233-3BCE-1803C33DCDF0}"/>
              </a:ext>
            </a:extLst>
          </p:cNvPr>
          <p:cNvSpPr/>
          <p:nvPr/>
        </p:nvSpPr>
        <p:spPr bwMode="auto">
          <a:xfrm>
            <a:off x="469931" y="16184387"/>
            <a:ext cx="14425115" cy="21563310"/>
          </a:xfrm>
          <a:prstGeom prst="roundRect">
            <a:avLst>
              <a:gd name="adj" fmla="val 8033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3467965-9AB8-56C8-47F5-A644E2200D39}"/>
              </a:ext>
            </a:extLst>
          </p:cNvPr>
          <p:cNvSpPr/>
          <p:nvPr/>
        </p:nvSpPr>
        <p:spPr bwMode="auto">
          <a:xfrm>
            <a:off x="16928597" y="29054599"/>
            <a:ext cx="3657600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Methods</a:t>
            </a:r>
          </a:p>
        </p:txBody>
      </p:sp>
      <p:sp>
        <p:nvSpPr>
          <p:cNvPr id="12" name="Rectangle: Rounded Corners 37">
            <a:extLst>
              <a:ext uri="{FF2B5EF4-FFF2-40B4-BE49-F238E27FC236}">
                <a16:creationId xmlns:a16="http://schemas.microsoft.com/office/drawing/2014/main" id="{3E767389-4DA8-A880-F327-DB9D1F297526}"/>
              </a:ext>
            </a:extLst>
          </p:cNvPr>
          <p:cNvSpPr/>
          <p:nvPr/>
        </p:nvSpPr>
        <p:spPr bwMode="auto">
          <a:xfrm>
            <a:off x="1833808" y="15747615"/>
            <a:ext cx="3657600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Results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89429074-69A5-72C2-1B26-A5AAC26DD0EB}"/>
              </a:ext>
            </a:extLst>
          </p:cNvPr>
          <p:cNvSpPr/>
          <p:nvPr/>
        </p:nvSpPr>
        <p:spPr bwMode="auto">
          <a:xfrm>
            <a:off x="16928597" y="15760912"/>
            <a:ext cx="8506153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Conclusion and Summary</a:t>
            </a:r>
          </a:p>
        </p:txBody>
      </p:sp>
    </p:spTree>
    <p:extLst>
      <p:ext uri="{BB962C8B-B14F-4D97-AF65-F5344CB8AC3E}">
        <p14:creationId xmlns:p14="http://schemas.microsoft.com/office/powerpoint/2010/main" val="25926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2601B-7B5A-1A6B-E1B8-D36A00651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D57C87B8-6A32-8C15-6139-3574E0844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2473"/>
            <a:ext cx="30333325" cy="4281998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8C415BB-92F0-3D8F-0FD9-6D6396FAA0D4}"/>
              </a:ext>
            </a:extLst>
          </p:cNvPr>
          <p:cNvSpPr/>
          <p:nvPr/>
        </p:nvSpPr>
        <p:spPr bwMode="auto">
          <a:xfrm>
            <a:off x="466699" y="951609"/>
            <a:ext cx="29341815" cy="5333752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7" name="Grafik 3">
            <a:extLst>
              <a:ext uri="{FF2B5EF4-FFF2-40B4-BE49-F238E27FC236}">
                <a16:creationId xmlns:a16="http://schemas.microsoft.com/office/drawing/2014/main" id="{0F4A4984-C087-77F4-A674-339CBD2A9D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4166" y="1244950"/>
            <a:ext cx="4466728" cy="177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62499983-8EEC-6AAD-2F28-B431829FA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1707" y="1311649"/>
            <a:ext cx="22391718" cy="2250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452628" tIns="226314" rIns="452628" bIns="226314" numCol="1" anchor="ctr" anchorCtr="0" compatLnSpc="1">
            <a:prstTxWarp prst="textNoShape">
              <a:avLst/>
            </a:prstTxWarp>
          </a:bodyPr>
          <a:lstStyle>
            <a:lvl1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70300" algn="ctr" defTabSz="2675787" rtl="0" fontAlgn="base">
              <a:spcBef>
                <a:spcPct val="0"/>
              </a:spcBef>
              <a:spcAft>
                <a:spcPct val="0"/>
              </a:spcAft>
              <a:defRPr sz="12889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540601" algn="ctr" defTabSz="2675787" rtl="0" fontAlgn="base">
              <a:spcBef>
                <a:spcPct val="0"/>
              </a:spcBef>
              <a:spcAft>
                <a:spcPct val="0"/>
              </a:spcAft>
              <a:defRPr sz="12889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810901" algn="ctr" defTabSz="2675787" rtl="0" fontAlgn="base">
              <a:spcBef>
                <a:spcPct val="0"/>
              </a:spcBef>
              <a:spcAft>
                <a:spcPct val="0"/>
              </a:spcAft>
              <a:defRPr sz="12889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081201" algn="ctr" defTabSz="2675787" rtl="0" fontAlgn="base">
              <a:spcBef>
                <a:spcPct val="0"/>
              </a:spcBef>
              <a:spcAft>
                <a:spcPct val="0"/>
              </a:spcAft>
              <a:defRPr sz="12889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2675787" eaLnBrk="1" hangingPunct="1">
              <a:lnSpc>
                <a:spcPct val="110000"/>
              </a:lnSpc>
              <a:defRPr/>
            </a:pPr>
            <a:r>
              <a:rPr lang="en-US" altLang="en-US" sz="8000" b="1" kern="0" dirty="0">
                <a:solidFill>
                  <a:srgbClr val="0A3151"/>
                </a:solidFill>
              </a:rPr>
              <a:t>Title</a:t>
            </a:r>
          </a:p>
        </p:txBody>
      </p:sp>
      <p:sp>
        <p:nvSpPr>
          <p:cNvPr id="13" name="Rectangle 346">
            <a:extLst>
              <a:ext uri="{FF2B5EF4-FFF2-40B4-BE49-F238E27FC236}">
                <a16:creationId xmlns:a16="http://schemas.microsoft.com/office/drawing/2014/main" id="{47DECEC3-5D23-BEE2-8853-82A6F08EF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208" y="3864111"/>
            <a:ext cx="22206717" cy="661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67611" tIns="133806" rIns="267611" bIns="133806" anchor="ctr"/>
          <a:lstStyle>
            <a:lvl1pPr defTabSz="4525963">
              <a:spcBef>
                <a:spcPct val="20000"/>
              </a:spcBef>
              <a:buChar char="•"/>
              <a:defRPr sz="15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525963">
              <a:spcBef>
                <a:spcPct val="20000"/>
              </a:spcBef>
              <a:buChar char="–"/>
              <a:defRPr sz="13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525963">
              <a:spcBef>
                <a:spcPct val="20000"/>
              </a:spcBef>
              <a:buChar char="•"/>
              <a:defRPr sz="11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525963">
              <a:spcBef>
                <a:spcPct val="20000"/>
              </a:spcBef>
              <a:buChar char="–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525963">
              <a:spcBef>
                <a:spcPct val="20000"/>
              </a:spcBef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25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25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25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25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Participant + Dept.</a:t>
            </a:r>
            <a:r>
              <a:rPr lang="en-US" altLang="en-US" sz="4800" b="1" baseline="30000" dirty="0">
                <a:solidFill>
                  <a:srgbClr val="0A3151"/>
                </a:solidFill>
                <a:latin typeface="+mj-lt"/>
              </a:rPr>
              <a:t>1</a:t>
            </a: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,  </a:t>
            </a:r>
            <a:r>
              <a:rPr lang="en-US" altLang="en-US" sz="4800" b="1" baseline="30000" dirty="0">
                <a:solidFill>
                  <a:srgbClr val="0A3151"/>
                </a:solidFill>
                <a:latin typeface="+mj-lt"/>
              </a:rPr>
              <a:t>1</a:t>
            </a: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, </a:t>
            </a:r>
            <a:r>
              <a:rPr lang="en-US" altLang="en-US" sz="4800" b="1" baseline="30000" dirty="0">
                <a:solidFill>
                  <a:srgbClr val="0A3151"/>
                </a:solidFill>
                <a:latin typeface="+mj-lt"/>
              </a:rPr>
              <a:t>2</a:t>
            </a: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, </a:t>
            </a:r>
            <a:r>
              <a:rPr lang="en-US" altLang="en-US" sz="4800" b="1" baseline="30000" dirty="0">
                <a:solidFill>
                  <a:srgbClr val="0A3151"/>
                </a:solidFill>
                <a:latin typeface="+mj-lt"/>
              </a:rPr>
              <a:t>3</a:t>
            </a: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 … </a:t>
            </a:r>
            <a:endParaRPr lang="en-US" altLang="en-US" sz="4800" u="sng" dirty="0">
              <a:solidFill>
                <a:srgbClr val="0A3151"/>
              </a:solidFill>
              <a:latin typeface="+mj-lt"/>
            </a:endParaRPr>
          </a:p>
        </p:txBody>
      </p:sp>
      <p:sp>
        <p:nvSpPr>
          <p:cNvPr id="15" name="Rectangle 778">
            <a:extLst>
              <a:ext uri="{FF2B5EF4-FFF2-40B4-BE49-F238E27FC236}">
                <a16:creationId xmlns:a16="http://schemas.microsoft.com/office/drawing/2014/main" id="{80DD52EE-C87F-1E72-CE32-C8610D90D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4913" y="4833573"/>
            <a:ext cx="2554530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15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3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1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4000" dirty="0">
                <a:solidFill>
                  <a:srgbClr val="0A3151"/>
                </a:solidFill>
                <a:latin typeface="+mj-lt"/>
              </a:rPr>
              <a:t>Department,</a:t>
            </a:r>
            <a:r>
              <a:rPr lang="en-US" altLang="en-US" sz="4000" baseline="30000" dirty="0">
                <a:solidFill>
                  <a:srgbClr val="0A3151"/>
                </a:solidFill>
                <a:latin typeface="+mj-lt"/>
              </a:rPr>
              <a:t>1</a:t>
            </a:r>
            <a:r>
              <a:rPr lang="en-US" altLang="en-US" sz="4000" dirty="0">
                <a:solidFill>
                  <a:srgbClr val="0A3151"/>
                </a:solidFill>
                <a:latin typeface="+mj-lt"/>
              </a:rPr>
              <a:t> , </a:t>
            </a:r>
            <a:r>
              <a:rPr lang="en-US" altLang="en-US" sz="4000" baseline="30000" dirty="0">
                <a:solidFill>
                  <a:srgbClr val="0A3151"/>
                </a:solidFill>
                <a:latin typeface="+mj-lt"/>
              </a:rPr>
              <a:t>2 </a:t>
            </a:r>
            <a:r>
              <a:rPr lang="en-US" altLang="en-US" sz="4000" dirty="0">
                <a:solidFill>
                  <a:srgbClr val="0A3151"/>
                </a:solidFill>
                <a:latin typeface="+mj-lt"/>
              </a:rPr>
              <a:t>, </a:t>
            </a:r>
            <a:r>
              <a:rPr lang="en-US" altLang="en-US" sz="4000" baseline="30000" dirty="0">
                <a:solidFill>
                  <a:srgbClr val="0A3151"/>
                </a:solidFill>
                <a:latin typeface="+mj-lt"/>
              </a:rPr>
              <a:t>3</a:t>
            </a:r>
            <a:r>
              <a:rPr lang="en-US" altLang="en-US" sz="4000" dirty="0">
                <a:solidFill>
                  <a:srgbClr val="0A3151"/>
                </a:solidFill>
                <a:latin typeface="+mj-lt"/>
              </a:rPr>
              <a:t> …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7642166-154F-FA0F-D6AD-8F27D06DDCA3}"/>
              </a:ext>
            </a:extLst>
          </p:cNvPr>
          <p:cNvSpPr/>
          <p:nvPr/>
        </p:nvSpPr>
        <p:spPr bwMode="auto">
          <a:xfrm>
            <a:off x="501206" y="7231537"/>
            <a:ext cx="18380816" cy="8136904"/>
          </a:xfrm>
          <a:prstGeom prst="roundRect">
            <a:avLst>
              <a:gd name="adj" fmla="val 13389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665912F-9F60-8D3C-8DA2-FB381819387D}"/>
              </a:ext>
            </a:extLst>
          </p:cNvPr>
          <p:cNvSpPr/>
          <p:nvPr/>
        </p:nvSpPr>
        <p:spPr bwMode="auto">
          <a:xfrm>
            <a:off x="469931" y="38519915"/>
            <a:ext cx="18532118" cy="3646750"/>
          </a:xfrm>
          <a:prstGeom prst="roundRect">
            <a:avLst>
              <a:gd name="adj" fmla="val 32437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78CFBAC-C0B3-F0E7-7403-B8E4E47DD574}"/>
              </a:ext>
            </a:extLst>
          </p:cNvPr>
          <p:cNvSpPr/>
          <p:nvPr/>
        </p:nvSpPr>
        <p:spPr bwMode="auto">
          <a:xfrm>
            <a:off x="1833808" y="6642024"/>
            <a:ext cx="4158782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Introduction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967415C-3F66-0EE2-9DD6-3D7B160400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46918" y="1637331"/>
            <a:ext cx="1781293" cy="599019"/>
          </a:xfrm>
          <a:prstGeom prst="rect">
            <a:avLst/>
          </a:prstGeom>
        </p:spPr>
      </p:pic>
      <p:sp>
        <p:nvSpPr>
          <p:cNvPr id="14" name="Rectangle: Rounded Corners 23">
            <a:extLst>
              <a:ext uri="{FF2B5EF4-FFF2-40B4-BE49-F238E27FC236}">
                <a16:creationId xmlns:a16="http://schemas.microsoft.com/office/drawing/2014/main" id="{6C37D15C-F443-3073-DFB0-954322478AAB}"/>
              </a:ext>
            </a:extLst>
          </p:cNvPr>
          <p:cNvSpPr/>
          <p:nvPr/>
        </p:nvSpPr>
        <p:spPr bwMode="auto">
          <a:xfrm>
            <a:off x="19584419" y="38519915"/>
            <a:ext cx="10220862" cy="3646750"/>
          </a:xfrm>
          <a:prstGeom prst="roundRect">
            <a:avLst>
              <a:gd name="adj" fmla="val 31517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: Rounded Corners 37">
            <a:extLst>
              <a:ext uri="{FF2B5EF4-FFF2-40B4-BE49-F238E27FC236}">
                <a16:creationId xmlns:a16="http://schemas.microsoft.com/office/drawing/2014/main" id="{C538BE80-787B-2BA6-68B1-C5B14EC2EB52}"/>
              </a:ext>
            </a:extLst>
          </p:cNvPr>
          <p:cNvSpPr/>
          <p:nvPr/>
        </p:nvSpPr>
        <p:spPr bwMode="auto">
          <a:xfrm>
            <a:off x="1833807" y="37963721"/>
            <a:ext cx="4086775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latin typeface="Arial" charset="0"/>
                <a:ea typeface="ＭＳ Ｐゴシック" charset="0"/>
              </a:rPr>
              <a:t>References</a:t>
            </a:r>
            <a:endParaRPr kumimoji="0" 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ectangle: Rounded Corners 37">
            <a:extLst>
              <a:ext uri="{FF2B5EF4-FFF2-40B4-BE49-F238E27FC236}">
                <a16:creationId xmlns:a16="http://schemas.microsoft.com/office/drawing/2014/main" id="{4817661D-5802-4A16-6F8F-2C40D12720AF}"/>
              </a:ext>
            </a:extLst>
          </p:cNvPr>
          <p:cNvSpPr/>
          <p:nvPr/>
        </p:nvSpPr>
        <p:spPr bwMode="auto">
          <a:xfrm>
            <a:off x="20697030" y="37963721"/>
            <a:ext cx="3657600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latin typeface="Arial" charset="0"/>
                <a:ea typeface="ＭＳ Ｐゴシック" charset="0"/>
              </a:rPr>
              <a:t>Contact</a:t>
            </a:r>
            <a:endParaRPr kumimoji="0" 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Rectangle: Rounded Corners 18">
            <a:extLst>
              <a:ext uri="{FF2B5EF4-FFF2-40B4-BE49-F238E27FC236}">
                <a16:creationId xmlns:a16="http://schemas.microsoft.com/office/drawing/2014/main" id="{84ADE974-E9A3-A47B-CAF8-000FE0E149C6}"/>
              </a:ext>
            </a:extLst>
          </p:cNvPr>
          <p:cNvSpPr/>
          <p:nvPr/>
        </p:nvSpPr>
        <p:spPr bwMode="auto">
          <a:xfrm>
            <a:off x="19242062" y="7088335"/>
            <a:ext cx="10563219" cy="8280106"/>
          </a:xfrm>
          <a:prstGeom prst="roundRect">
            <a:avLst>
              <a:gd name="adj" fmla="val 12998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5EF78A5-CE3B-A323-C857-795644F160CA}"/>
              </a:ext>
            </a:extLst>
          </p:cNvPr>
          <p:cNvSpPr/>
          <p:nvPr/>
        </p:nvSpPr>
        <p:spPr bwMode="auto">
          <a:xfrm>
            <a:off x="15463522" y="29297061"/>
            <a:ext cx="14341759" cy="8425605"/>
          </a:xfrm>
          <a:prstGeom prst="roundRect">
            <a:avLst>
              <a:gd name="adj" fmla="val 13713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F5ECD1A-1C7A-DFB0-7BED-CF3882BDD71B}"/>
              </a:ext>
            </a:extLst>
          </p:cNvPr>
          <p:cNvSpPr/>
          <p:nvPr/>
        </p:nvSpPr>
        <p:spPr bwMode="auto">
          <a:xfrm>
            <a:off x="469932" y="16011777"/>
            <a:ext cx="14523661" cy="21710889"/>
          </a:xfrm>
          <a:prstGeom prst="roundRect">
            <a:avLst>
              <a:gd name="adj" fmla="val 8033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A36B4C6-E943-8C23-6612-E726DE14C93B}"/>
              </a:ext>
            </a:extLst>
          </p:cNvPr>
          <p:cNvSpPr/>
          <p:nvPr/>
        </p:nvSpPr>
        <p:spPr bwMode="auto">
          <a:xfrm>
            <a:off x="16928597" y="28740867"/>
            <a:ext cx="3657600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Methods</a:t>
            </a:r>
          </a:p>
        </p:txBody>
      </p:sp>
      <p:sp>
        <p:nvSpPr>
          <p:cNvPr id="12" name="Rectangle: Rounded Corners 37">
            <a:extLst>
              <a:ext uri="{FF2B5EF4-FFF2-40B4-BE49-F238E27FC236}">
                <a16:creationId xmlns:a16="http://schemas.microsoft.com/office/drawing/2014/main" id="{53708CFD-E9FA-918E-91DA-64E2CB7CC35E}"/>
              </a:ext>
            </a:extLst>
          </p:cNvPr>
          <p:cNvSpPr/>
          <p:nvPr/>
        </p:nvSpPr>
        <p:spPr bwMode="auto">
          <a:xfrm>
            <a:off x="1833808" y="15572119"/>
            <a:ext cx="3657600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Results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56531277-FC3D-EA7F-813D-D8582F3413B9}"/>
              </a:ext>
            </a:extLst>
          </p:cNvPr>
          <p:cNvSpPr/>
          <p:nvPr/>
        </p:nvSpPr>
        <p:spPr bwMode="auto">
          <a:xfrm>
            <a:off x="20586197" y="6640241"/>
            <a:ext cx="8403806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Conclusion and Summary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E2FBD1B-5375-7B40-71A2-B2BE5FCB5518}"/>
              </a:ext>
            </a:extLst>
          </p:cNvPr>
          <p:cNvSpPr/>
          <p:nvPr/>
        </p:nvSpPr>
        <p:spPr bwMode="auto">
          <a:xfrm>
            <a:off x="15463525" y="16006005"/>
            <a:ext cx="14341759" cy="12518229"/>
          </a:xfrm>
          <a:prstGeom prst="roundRect">
            <a:avLst>
              <a:gd name="adj" fmla="val 9734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Rectangle: Rounded Corners 37">
            <a:extLst>
              <a:ext uri="{FF2B5EF4-FFF2-40B4-BE49-F238E27FC236}">
                <a16:creationId xmlns:a16="http://schemas.microsoft.com/office/drawing/2014/main" id="{68C56C69-4E48-9792-D0D8-CB6E18FF5BB1}"/>
              </a:ext>
            </a:extLst>
          </p:cNvPr>
          <p:cNvSpPr/>
          <p:nvPr/>
        </p:nvSpPr>
        <p:spPr bwMode="auto">
          <a:xfrm>
            <a:off x="16555811" y="15572119"/>
            <a:ext cx="3657600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538300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041B4-EC1A-F43D-B2A8-A9DEC0977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D4073AA6-A78A-15C8-98A4-81DCCE827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2473"/>
            <a:ext cx="30333325" cy="4281998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7A8277-B695-4EE2-3A53-8BBFFA666C2F}"/>
              </a:ext>
            </a:extLst>
          </p:cNvPr>
          <p:cNvSpPr/>
          <p:nvPr/>
        </p:nvSpPr>
        <p:spPr bwMode="auto">
          <a:xfrm>
            <a:off x="466699" y="951609"/>
            <a:ext cx="29341815" cy="5333752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7" name="Grafik 3">
            <a:extLst>
              <a:ext uri="{FF2B5EF4-FFF2-40B4-BE49-F238E27FC236}">
                <a16:creationId xmlns:a16="http://schemas.microsoft.com/office/drawing/2014/main" id="{C61591B5-0023-C748-FAF3-79821DA182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4166" y="1244950"/>
            <a:ext cx="4466728" cy="177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E9AA9BC7-0B40-0711-CA5F-7A1B889CA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1707" y="1239641"/>
            <a:ext cx="22391718" cy="2250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452628" tIns="226314" rIns="452628" bIns="226314" numCol="1" anchor="ctr" anchorCtr="0" compatLnSpc="1">
            <a:prstTxWarp prst="textNoShape">
              <a:avLst/>
            </a:prstTxWarp>
          </a:bodyPr>
          <a:lstStyle>
            <a:lvl1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+mj-lt"/>
                <a:ea typeface="+mj-ea"/>
                <a:cs typeface="ＭＳ Ｐゴシック" charset="0"/>
              </a:defRPr>
            </a:lvl1pPr>
            <a:lvl2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defTabSz="2675558" rtl="0" eaLnBrk="0" fontAlgn="base" hangingPunct="0">
              <a:spcBef>
                <a:spcPct val="0"/>
              </a:spcBef>
              <a:spcAft>
                <a:spcPct val="0"/>
              </a:spcAft>
              <a:defRPr sz="12854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70300" algn="ctr" defTabSz="2675787" rtl="0" fontAlgn="base">
              <a:spcBef>
                <a:spcPct val="0"/>
              </a:spcBef>
              <a:spcAft>
                <a:spcPct val="0"/>
              </a:spcAft>
              <a:defRPr sz="12889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540601" algn="ctr" defTabSz="2675787" rtl="0" fontAlgn="base">
              <a:spcBef>
                <a:spcPct val="0"/>
              </a:spcBef>
              <a:spcAft>
                <a:spcPct val="0"/>
              </a:spcAft>
              <a:defRPr sz="12889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810901" algn="ctr" defTabSz="2675787" rtl="0" fontAlgn="base">
              <a:spcBef>
                <a:spcPct val="0"/>
              </a:spcBef>
              <a:spcAft>
                <a:spcPct val="0"/>
              </a:spcAft>
              <a:defRPr sz="12889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081201" algn="ctr" defTabSz="2675787" rtl="0" fontAlgn="base">
              <a:spcBef>
                <a:spcPct val="0"/>
              </a:spcBef>
              <a:spcAft>
                <a:spcPct val="0"/>
              </a:spcAft>
              <a:defRPr sz="12889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2675787" eaLnBrk="1" hangingPunct="1">
              <a:lnSpc>
                <a:spcPct val="110000"/>
              </a:lnSpc>
              <a:defRPr/>
            </a:pPr>
            <a:r>
              <a:rPr lang="en-US" altLang="en-US" sz="8000" b="1" kern="0" dirty="0">
                <a:solidFill>
                  <a:srgbClr val="0A3151"/>
                </a:solidFill>
              </a:rPr>
              <a:t>Title</a:t>
            </a:r>
          </a:p>
        </p:txBody>
      </p:sp>
      <p:sp>
        <p:nvSpPr>
          <p:cNvPr id="13" name="Rectangle 346">
            <a:extLst>
              <a:ext uri="{FF2B5EF4-FFF2-40B4-BE49-F238E27FC236}">
                <a16:creationId xmlns:a16="http://schemas.microsoft.com/office/drawing/2014/main" id="{CEEE00AA-8D21-0584-FF41-DE28B83A9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208" y="3792103"/>
            <a:ext cx="22206717" cy="661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67611" tIns="133806" rIns="267611" bIns="133806" anchor="ctr"/>
          <a:lstStyle>
            <a:lvl1pPr defTabSz="4525963">
              <a:spcBef>
                <a:spcPct val="20000"/>
              </a:spcBef>
              <a:buChar char="•"/>
              <a:defRPr sz="15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4525963">
              <a:spcBef>
                <a:spcPct val="20000"/>
              </a:spcBef>
              <a:buChar char="–"/>
              <a:defRPr sz="13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4525963">
              <a:spcBef>
                <a:spcPct val="20000"/>
              </a:spcBef>
              <a:buChar char="•"/>
              <a:defRPr sz="11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4525963">
              <a:spcBef>
                <a:spcPct val="20000"/>
              </a:spcBef>
              <a:buChar char="–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4525963">
              <a:spcBef>
                <a:spcPct val="20000"/>
              </a:spcBef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25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25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25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259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Participant + Dept.</a:t>
            </a:r>
            <a:r>
              <a:rPr lang="en-US" altLang="en-US" sz="4800" b="1" baseline="30000" dirty="0">
                <a:solidFill>
                  <a:srgbClr val="0A3151"/>
                </a:solidFill>
                <a:latin typeface="+mj-lt"/>
              </a:rPr>
              <a:t>1</a:t>
            </a: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,  </a:t>
            </a:r>
            <a:r>
              <a:rPr lang="en-US" altLang="en-US" sz="4800" b="1" baseline="30000" dirty="0">
                <a:solidFill>
                  <a:srgbClr val="0A3151"/>
                </a:solidFill>
                <a:latin typeface="+mj-lt"/>
              </a:rPr>
              <a:t>1</a:t>
            </a: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, </a:t>
            </a:r>
            <a:r>
              <a:rPr lang="en-US" altLang="en-US" sz="4800" b="1" baseline="30000" dirty="0">
                <a:solidFill>
                  <a:srgbClr val="0A3151"/>
                </a:solidFill>
                <a:latin typeface="+mj-lt"/>
              </a:rPr>
              <a:t>2</a:t>
            </a: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, </a:t>
            </a:r>
            <a:r>
              <a:rPr lang="en-US" altLang="en-US" sz="4800" b="1" baseline="30000" dirty="0">
                <a:solidFill>
                  <a:srgbClr val="0A3151"/>
                </a:solidFill>
                <a:latin typeface="+mj-lt"/>
              </a:rPr>
              <a:t>3</a:t>
            </a:r>
            <a:r>
              <a:rPr lang="en-US" altLang="en-US" sz="4800" b="1" dirty="0">
                <a:solidFill>
                  <a:srgbClr val="0A3151"/>
                </a:solidFill>
                <a:latin typeface="+mj-lt"/>
              </a:rPr>
              <a:t> … </a:t>
            </a:r>
            <a:endParaRPr lang="en-US" altLang="en-US" sz="4800" u="sng" dirty="0">
              <a:solidFill>
                <a:srgbClr val="0A3151"/>
              </a:solidFill>
              <a:latin typeface="+mj-lt"/>
            </a:endParaRPr>
          </a:p>
        </p:txBody>
      </p:sp>
      <p:sp>
        <p:nvSpPr>
          <p:cNvPr id="15" name="Rectangle 778">
            <a:extLst>
              <a:ext uri="{FF2B5EF4-FFF2-40B4-BE49-F238E27FC236}">
                <a16:creationId xmlns:a16="http://schemas.microsoft.com/office/drawing/2014/main" id="{C05A4E70-E8E1-0E5F-0C1B-F93830BB5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4913" y="4761565"/>
            <a:ext cx="2554530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15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3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1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9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4000" dirty="0">
                <a:solidFill>
                  <a:srgbClr val="0A3151"/>
                </a:solidFill>
                <a:latin typeface="+mj-lt"/>
              </a:rPr>
              <a:t>Department,</a:t>
            </a:r>
            <a:r>
              <a:rPr lang="en-US" altLang="en-US" sz="4000" baseline="30000" dirty="0">
                <a:solidFill>
                  <a:srgbClr val="0A3151"/>
                </a:solidFill>
                <a:latin typeface="+mj-lt"/>
              </a:rPr>
              <a:t>1</a:t>
            </a:r>
            <a:r>
              <a:rPr lang="en-US" altLang="en-US" sz="4000" dirty="0">
                <a:solidFill>
                  <a:srgbClr val="0A3151"/>
                </a:solidFill>
                <a:latin typeface="+mj-lt"/>
              </a:rPr>
              <a:t> , </a:t>
            </a:r>
            <a:r>
              <a:rPr lang="en-US" altLang="en-US" sz="4000" baseline="30000" dirty="0">
                <a:solidFill>
                  <a:srgbClr val="0A3151"/>
                </a:solidFill>
                <a:latin typeface="+mj-lt"/>
              </a:rPr>
              <a:t>2 </a:t>
            </a:r>
            <a:r>
              <a:rPr lang="en-US" altLang="en-US" sz="4000" dirty="0">
                <a:solidFill>
                  <a:srgbClr val="0A3151"/>
                </a:solidFill>
                <a:latin typeface="+mj-lt"/>
              </a:rPr>
              <a:t>, </a:t>
            </a:r>
            <a:r>
              <a:rPr lang="en-US" altLang="en-US" sz="4000" baseline="30000" dirty="0">
                <a:solidFill>
                  <a:srgbClr val="0A3151"/>
                </a:solidFill>
                <a:latin typeface="+mj-lt"/>
              </a:rPr>
              <a:t>3</a:t>
            </a:r>
            <a:r>
              <a:rPr lang="en-US" altLang="en-US" sz="4000" dirty="0">
                <a:solidFill>
                  <a:srgbClr val="0A3151"/>
                </a:solidFill>
                <a:latin typeface="+mj-lt"/>
              </a:rPr>
              <a:t> …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53D6F65-94F4-791B-0A68-BDE4A39B74F4}"/>
              </a:ext>
            </a:extLst>
          </p:cNvPr>
          <p:cNvSpPr/>
          <p:nvPr/>
        </p:nvSpPr>
        <p:spPr bwMode="auto">
          <a:xfrm>
            <a:off x="501205" y="7229754"/>
            <a:ext cx="29272803" cy="8136904"/>
          </a:xfrm>
          <a:prstGeom prst="roundRect">
            <a:avLst>
              <a:gd name="adj" fmla="val 13389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973A0CF-10F4-A0DB-C5FA-1E49E15CE940}"/>
              </a:ext>
            </a:extLst>
          </p:cNvPr>
          <p:cNvSpPr/>
          <p:nvPr/>
        </p:nvSpPr>
        <p:spPr bwMode="auto">
          <a:xfrm>
            <a:off x="469931" y="38637451"/>
            <a:ext cx="18532118" cy="3646750"/>
          </a:xfrm>
          <a:prstGeom prst="roundRect">
            <a:avLst>
              <a:gd name="adj" fmla="val 32437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92FE03E-4139-7BB2-872C-4E49D74A47A6}"/>
              </a:ext>
            </a:extLst>
          </p:cNvPr>
          <p:cNvSpPr/>
          <p:nvPr/>
        </p:nvSpPr>
        <p:spPr bwMode="auto">
          <a:xfrm>
            <a:off x="1833808" y="6640241"/>
            <a:ext cx="4086774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Introduction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E967F2B-BB0A-65B5-55DB-5AFFB314E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46918" y="1637331"/>
            <a:ext cx="1781293" cy="599019"/>
          </a:xfrm>
          <a:prstGeom prst="rect">
            <a:avLst/>
          </a:prstGeom>
        </p:spPr>
      </p:pic>
      <p:sp>
        <p:nvSpPr>
          <p:cNvPr id="14" name="Rectangle: Rounded Corners 23">
            <a:extLst>
              <a:ext uri="{FF2B5EF4-FFF2-40B4-BE49-F238E27FC236}">
                <a16:creationId xmlns:a16="http://schemas.microsoft.com/office/drawing/2014/main" id="{37479475-4A77-393C-7C42-33D4819164B8}"/>
              </a:ext>
            </a:extLst>
          </p:cNvPr>
          <p:cNvSpPr/>
          <p:nvPr/>
        </p:nvSpPr>
        <p:spPr bwMode="auto">
          <a:xfrm>
            <a:off x="19584419" y="38637451"/>
            <a:ext cx="10220862" cy="3646750"/>
          </a:xfrm>
          <a:prstGeom prst="roundRect">
            <a:avLst>
              <a:gd name="adj" fmla="val 31517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: Rounded Corners 37">
            <a:extLst>
              <a:ext uri="{FF2B5EF4-FFF2-40B4-BE49-F238E27FC236}">
                <a16:creationId xmlns:a16="http://schemas.microsoft.com/office/drawing/2014/main" id="{4FB564C4-0DA5-1410-38FA-708368F021CA}"/>
              </a:ext>
            </a:extLst>
          </p:cNvPr>
          <p:cNvSpPr/>
          <p:nvPr/>
        </p:nvSpPr>
        <p:spPr bwMode="auto">
          <a:xfrm>
            <a:off x="1833808" y="38081257"/>
            <a:ext cx="4086774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latin typeface="Arial" charset="0"/>
                <a:ea typeface="ＭＳ Ｐゴシック" charset="0"/>
              </a:rPr>
              <a:t>References</a:t>
            </a:r>
            <a:endParaRPr kumimoji="0" 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ectangle: Rounded Corners 37">
            <a:extLst>
              <a:ext uri="{FF2B5EF4-FFF2-40B4-BE49-F238E27FC236}">
                <a16:creationId xmlns:a16="http://schemas.microsoft.com/office/drawing/2014/main" id="{4345A245-F41E-7D6C-499E-12C06F76AD3C}"/>
              </a:ext>
            </a:extLst>
          </p:cNvPr>
          <p:cNvSpPr/>
          <p:nvPr/>
        </p:nvSpPr>
        <p:spPr bwMode="auto">
          <a:xfrm>
            <a:off x="20697030" y="38081257"/>
            <a:ext cx="3657600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latin typeface="Arial" charset="0"/>
                <a:ea typeface="ＭＳ Ｐゴシック" charset="0"/>
              </a:rPr>
              <a:t>Contact</a:t>
            </a:r>
            <a:endParaRPr kumimoji="0" 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Rectangle: Rounded Corners 18">
            <a:extLst>
              <a:ext uri="{FF2B5EF4-FFF2-40B4-BE49-F238E27FC236}">
                <a16:creationId xmlns:a16="http://schemas.microsoft.com/office/drawing/2014/main" id="{B2CE562A-6178-50D1-85BA-13B462F7027D}"/>
              </a:ext>
            </a:extLst>
          </p:cNvPr>
          <p:cNvSpPr/>
          <p:nvPr/>
        </p:nvSpPr>
        <p:spPr bwMode="auto">
          <a:xfrm>
            <a:off x="15460287" y="16114439"/>
            <a:ext cx="14336773" cy="9116892"/>
          </a:xfrm>
          <a:prstGeom prst="roundRect">
            <a:avLst>
              <a:gd name="adj" fmla="val 14291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C8511DE-B672-694E-71DB-FA87AEFA1539}"/>
              </a:ext>
            </a:extLst>
          </p:cNvPr>
          <p:cNvSpPr/>
          <p:nvPr/>
        </p:nvSpPr>
        <p:spPr bwMode="auto">
          <a:xfrm>
            <a:off x="466699" y="16197435"/>
            <a:ext cx="14457324" cy="9033896"/>
          </a:xfrm>
          <a:prstGeom prst="roundRect">
            <a:avLst>
              <a:gd name="adj" fmla="val 13657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1365A29-E175-5E2F-6E06-C64B054B27E2}"/>
              </a:ext>
            </a:extLst>
          </p:cNvPr>
          <p:cNvSpPr/>
          <p:nvPr/>
        </p:nvSpPr>
        <p:spPr bwMode="auto">
          <a:xfrm>
            <a:off x="482525" y="25871101"/>
            <a:ext cx="29272803" cy="11827329"/>
          </a:xfrm>
          <a:prstGeom prst="roundRect">
            <a:avLst>
              <a:gd name="adj" fmla="val 10118"/>
            </a:avLst>
          </a:prstGeom>
          <a:solidFill>
            <a:schemeClr val="accent3">
              <a:lumMod val="95000"/>
            </a:schemeClr>
          </a:solidFill>
          <a:ln w="57150" cap="flat" cmpd="sng" algn="ctr">
            <a:solidFill>
              <a:srgbClr val="023D7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25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DCC5ECA1-08B9-1E48-0053-B9EE943454F7}"/>
              </a:ext>
            </a:extLst>
          </p:cNvPr>
          <p:cNvSpPr/>
          <p:nvPr/>
        </p:nvSpPr>
        <p:spPr bwMode="auto">
          <a:xfrm>
            <a:off x="1771317" y="15641241"/>
            <a:ext cx="3660554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Methods</a:t>
            </a:r>
          </a:p>
        </p:txBody>
      </p:sp>
      <p:sp>
        <p:nvSpPr>
          <p:cNvPr id="12" name="Rectangle: Rounded Corners 37">
            <a:extLst>
              <a:ext uri="{FF2B5EF4-FFF2-40B4-BE49-F238E27FC236}">
                <a16:creationId xmlns:a16="http://schemas.microsoft.com/office/drawing/2014/main" id="{D87CBEB4-5248-4546-1896-0E94FA72E7CA}"/>
              </a:ext>
            </a:extLst>
          </p:cNvPr>
          <p:cNvSpPr/>
          <p:nvPr/>
        </p:nvSpPr>
        <p:spPr bwMode="auto">
          <a:xfrm>
            <a:off x="1846402" y="25434329"/>
            <a:ext cx="3657600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Results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38D08B98-94D9-C016-9A2C-983BCAEE4EC5}"/>
              </a:ext>
            </a:extLst>
          </p:cNvPr>
          <p:cNvSpPr/>
          <p:nvPr/>
        </p:nvSpPr>
        <p:spPr bwMode="auto">
          <a:xfrm>
            <a:off x="16928597" y="15666345"/>
            <a:ext cx="8578161" cy="1112388"/>
          </a:xfrm>
          <a:prstGeom prst="roundRect">
            <a:avLst>
              <a:gd name="adj" fmla="val 444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525963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0"/>
              </a:rPr>
              <a:t>Conclusion and Summary</a:t>
            </a:r>
          </a:p>
        </p:txBody>
      </p:sp>
    </p:spTree>
    <p:extLst>
      <p:ext uri="{BB962C8B-B14F-4D97-AF65-F5344CB8AC3E}">
        <p14:creationId xmlns:p14="http://schemas.microsoft.com/office/powerpoint/2010/main" val="570297883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25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89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25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89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Benutzerdefiniert</PresentationFormat>
  <Paragraphs>28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6" baseType="lpstr">
      <vt:lpstr>Arial</vt:lpstr>
      <vt:lpstr>Calibri</vt:lpstr>
      <vt:lpstr>Standarddesign</vt:lpstr>
      <vt:lpstr>PowerPoint-Präsentation</vt:lpstr>
      <vt:lpstr>PowerPoint-Präsentation</vt:lpstr>
      <vt:lpstr>PowerPoint-Präsentation</vt:lpstr>
    </vt:vector>
  </TitlesOfParts>
  <Company>Charite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Dagmar Hackel</dc:creator>
  <cp:lastModifiedBy>Habib, Margarita</cp:lastModifiedBy>
  <cp:revision>329</cp:revision>
  <cp:lastPrinted>2023-01-31T13:45:02Z</cp:lastPrinted>
  <dcterms:created xsi:type="dcterms:W3CDTF">2007-06-25T07:10:38Z</dcterms:created>
  <dcterms:modified xsi:type="dcterms:W3CDTF">2026-10-26T10:16:47Z</dcterms:modified>
</cp:coreProperties>
</file>